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6" r:id="rId1"/>
  </p:sldMasterIdLst>
  <p:notesMasterIdLst>
    <p:notesMasterId r:id="rId67"/>
  </p:notesMasterIdLst>
  <p:handoutMasterIdLst>
    <p:handoutMasterId r:id="rId68"/>
  </p:handoutMasterIdLst>
  <p:sldIdLst>
    <p:sldId id="265" r:id="rId2"/>
    <p:sldId id="268" r:id="rId3"/>
    <p:sldId id="271" r:id="rId4"/>
    <p:sldId id="272" r:id="rId5"/>
    <p:sldId id="318" r:id="rId6"/>
    <p:sldId id="274" r:id="rId7"/>
    <p:sldId id="275" r:id="rId8"/>
    <p:sldId id="276" r:id="rId9"/>
    <p:sldId id="277" r:id="rId10"/>
    <p:sldId id="281" r:id="rId11"/>
    <p:sldId id="283" r:id="rId12"/>
    <p:sldId id="280" r:id="rId13"/>
    <p:sldId id="286" r:id="rId14"/>
    <p:sldId id="287" r:id="rId15"/>
    <p:sldId id="288" r:id="rId16"/>
    <p:sldId id="289" r:id="rId17"/>
    <p:sldId id="290" r:id="rId18"/>
    <p:sldId id="269" r:id="rId19"/>
    <p:sldId id="266" r:id="rId20"/>
    <p:sldId id="270" r:id="rId21"/>
    <p:sldId id="291" r:id="rId22"/>
    <p:sldId id="292" r:id="rId23"/>
    <p:sldId id="294" r:id="rId24"/>
    <p:sldId id="293" r:id="rId25"/>
    <p:sldId id="295" r:id="rId26"/>
    <p:sldId id="296" r:id="rId27"/>
    <p:sldId id="297" r:id="rId28"/>
    <p:sldId id="298" r:id="rId29"/>
    <p:sldId id="299" r:id="rId30"/>
    <p:sldId id="300" r:id="rId31"/>
    <p:sldId id="301" r:id="rId32"/>
    <p:sldId id="302" r:id="rId33"/>
    <p:sldId id="303" r:id="rId34"/>
    <p:sldId id="304" r:id="rId35"/>
    <p:sldId id="307" r:id="rId36"/>
    <p:sldId id="306" r:id="rId37"/>
    <p:sldId id="305" r:id="rId38"/>
    <p:sldId id="308" r:id="rId39"/>
    <p:sldId id="309" r:id="rId40"/>
    <p:sldId id="310" r:id="rId41"/>
    <p:sldId id="311" r:id="rId42"/>
    <p:sldId id="313" r:id="rId43"/>
    <p:sldId id="321" r:id="rId44"/>
    <p:sldId id="312" r:id="rId45"/>
    <p:sldId id="314" r:id="rId46"/>
    <p:sldId id="315" r:id="rId47"/>
    <p:sldId id="316" r:id="rId48"/>
    <p:sldId id="317" r:id="rId49"/>
    <p:sldId id="320" r:id="rId50"/>
    <p:sldId id="319" r:id="rId51"/>
    <p:sldId id="336" r:id="rId52"/>
    <p:sldId id="322" r:id="rId53"/>
    <p:sldId id="285" r:id="rId54"/>
    <p:sldId id="323" r:id="rId55"/>
    <p:sldId id="324" r:id="rId56"/>
    <p:sldId id="325" r:id="rId57"/>
    <p:sldId id="326" r:id="rId58"/>
    <p:sldId id="327" r:id="rId59"/>
    <p:sldId id="328" r:id="rId60"/>
    <p:sldId id="329" r:id="rId61"/>
    <p:sldId id="330" r:id="rId62"/>
    <p:sldId id="331" r:id="rId63"/>
    <p:sldId id="332" r:id="rId64"/>
    <p:sldId id="335" r:id="rId65"/>
    <p:sldId id="334" r:id="rId66"/>
  </p:sldIdLst>
  <p:sldSz cx="12192000" cy="6858000"/>
  <p:notesSz cx="6858000" cy="9144000"/>
  <p:embeddedFontLst>
    <p:embeddedFont>
      <p:font typeface="Calibri" panose="020F0502020204030204" pitchFamily="34" charset="0"/>
      <p:regular r:id="rId69"/>
      <p:bold r:id="rId70"/>
      <p:italic r:id="rId71"/>
      <p:boldItalic r:id="rId72"/>
    </p:embeddedFont>
    <p:embeddedFont>
      <p:font typeface="Consolas" panose="020B0609020204030204" pitchFamily="49" charset="0"/>
      <p:regular r:id="rId73"/>
      <p:bold r:id="rId74"/>
      <p:italic r:id="rId75"/>
      <p:boldItalic r:id="rId76"/>
    </p:embeddedFont>
    <p:embeddedFont>
      <p:font typeface="Ebrima" panose="02000000000000000000" pitchFamily="2" charset="0"/>
      <p:regular r:id="rId77"/>
      <p:bold r:id="rId78"/>
    </p:embeddedFont>
    <p:embeddedFont>
      <p:font typeface="Franklin Gothic Demi" panose="020B0703020102020204" pitchFamily="34" charset="0"/>
      <p:regular r:id="rId79"/>
      <p:italic r:id="rId80"/>
    </p:embeddedFont>
    <p:embeddedFont>
      <p:font typeface="Oswald" panose="020B0604020202020204" charset="0"/>
      <p:regular r:id="rId81"/>
      <p:bold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4946"/>
    <a:srgbClr val="FA8C2B"/>
    <a:srgbClr val="5A5A5A"/>
    <a:srgbClr val="524DB1"/>
    <a:srgbClr val="53BA45"/>
    <a:srgbClr val="D0D4D7"/>
    <a:srgbClr val="818286"/>
    <a:srgbClr val="F47706"/>
    <a:srgbClr val="FFB938"/>
    <a:srgbClr val="E4E5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122284-55C9-430D-8362-2F77D556C4E1}" v="1490" dt="2022-07-12T05:19:06.6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392" autoAdjust="0"/>
  </p:normalViewPr>
  <p:slideViewPr>
    <p:cSldViewPr snapToGrid="0">
      <p:cViewPr varScale="1">
        <p:scale>
          <a:sx n="119" d="100"/>
          <a:sy n="119" d="100"/>
        </p:scale>
        <p:origin x="1746" y="84"/>
      </p:cViewPr>
      <p:guideLst/>
    </p:cSldViewPr>
  </p:slideViewPr>
  <p:notesTextViewPr>
    <p:cViewPr>
      <p:scale>
        <a:sx n="3" d="2"/>
        <a:sy n="3" d="2"/>
      </p:scale>
      <p:origin x="0" y="0"/>
    </p:cViewPr>
  </p:notesTextViewPr>
  <p:notesViewPr>
    <p:cSldViewPr snapToGrid="0">
      <p:cViewPr varScale="1">
        <p:scale>
          <a:sx n="120" d="100"/>
          <a:sy n="120" d="100"/>
        </p:scale>
        <p:origin x="4962" y="12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y Seitz" userId="f9a415f701e72ce8" providerId="LiveId" clId="{68122284-55C9-430D-8362-2F77D556C4E1}"/>
    <pc:docChg chg="undo redo custSel addSld delSld modSld sldOrd delMainMaster modMainMaster">
      <pc:chgData name="Kerry Seitz" userId="f9a415f701e72ce8" providerId="LiveId" clId="{68122284-55C9-430D-8362-2F77D556C4E1}" dt="2022-07-15T22:00:02.385" v="33609" actId="20577"/>
      <pc:docMkLst>
        <pc:docMk/>
      </pc:docMkLst>
      <pc:sldChg chg="addSp delSp modSp mod modTransition modNotesTx">
        <pc:chgData name="Kerry Seitz" userId="f9a415f701e72ce8" providerId="LiveId" clId="{68122284-55C9-430D-8362-2F77D556C4E1}" dt="2022-07-15T21:35:12.854" v="29780" actId="20577"/>
        <pc:sldMkLst>
          <pc:docMk/>
          <pc:sldMk cId="2415975774" sldId="265"/>
        </pc:sldMkLst>
        <pc:spChg chg="mod">
          <ac:chgData name="Kerry Seitz" userId="f9a415f701e72ce8" providerId="LiveId" clId="{68122284-55C9-430D-8362-2F77D556C4E1}" dt="2022-07-10T23:57:47.292" v="377" actId="1035"/>
          <ac:spMkLst>
            <pc:docMk/>
            <pc:sldMk cId="2415975774" sldId="265"/>
            <ac:spMk id="2" creationId="{F8A8C508-D163-410D-811D-23E2AA98BBA4}"/>
          </ac:spMkLst>
        </pc:spChg>
        <pc:spChg chg="mod">
          <ac:chgData name="Kerry Seitz" userId="f9a415f701e72ce8" providerId="LiveId" clId="{68122284-55C9-430D-8362-2F77D556C4E1}" dt="2022-07-12T16:04:57.318" v="26654" actId="20577"/>
          <ac:spMkLst>
            <pc:docMk/>
            <pc:sldMk cId="2415975774" sldId="265"/>
            <ac:spMk id="3" creationId="{2A16AF7C-5469-4FE4-9203-C265C4CC3135}"/>
          </ac:spMkLst>
        </pc:spChg>
        <pc:picChg chg="add del mod">
          <ac:chgData name="Kerry Seitz" userId="f9a415f701e72ce8" providerId="LiveId" clId="{68122284-55C9-430D-8362-2F77D556C4E1}" dt="2022-07-10T22:30:31.316" v="252"/>
          <ac:picMkLst>
            <pc:docMk/>
            <pc:sldMk cId="2415975774" sldId="265"/>
            <ac:picMk id="4" creationId="{597CBC89-BC37-6EF4-EB28-0D17AD4184E0}"/>
          </ac:picMkLst>
        </pc:picChg>
        <pc:picChg chg="add del mod">
          <ac:chgData name="Kerry Seitz" userId="f9a415f701e72ce8" providerId="LiveId" clId="{68122284-55C9-430D-8362-2F77D556C4E1}" dt="2022-07-10T22:30:54.644" v="258" actId="478"/>
          <ac:picMkLst>
            <pc:docMk/>
            <pc:sldMk cId="2415975774" sldId="265"/>
            <ac:picMk id="5" creationId="{573C216E-3520-84E6-AB1E-0E94A5914EB2}"/>
          </ac:picMkLst>
        </pc:picChg>
        <pc:picChg chg="add del mod">
          <ac:chgData name="Kerry Seitz" userId="f9a415f701e72ce8" providerId="LiveId" clId="{68122284-55C9-430D-8362-2F77D556C4E1}" dt="2022-07-10T22:30:54.394" v="257" actId="478"/>
          <ac:picMkLst>
            <pc:docMk/>
            <pc:sldMk cId="2415975774" sldId="265"/>
            <ac:picMk id="6" creationId="{04A1E88D-9C28-56DD-59C5-6E1C7081C3CC}"/>
          </ac:picMkLst>
        </pc:picChg>
      </pc:sldChg>
      <pc:sldChg chg="addSp delSp modSp mod ord modTransition modAnim modNotesTx">
        <pc:chgData name="Kerry Seitz" userId="f9a415f701e72ce8" providerId="LiveId" clId="{68122284-55C9-430D-8362-2F77D556C4E1}" dt="2022-07-12T05:02:15.714" v="26297"/>
        <pc:sldMkLst>
          <pc:docMk/>
          <pc:sldMk cId="3430450113" sldId="266"/>
        </pc:sldMkLst>
        <pc:spChg chg="del">
          <ac:chgData name="Kerry Seitz" userId="f9a415f701e72ce8" providerId="LiveId" clId="{68122284-55C9-430D-8362-2F77D556C4E1}" dt="2022-07-10T23:11:08.132" v="361"/>
          <ac:spMkLst>
            <pc:docMk/>
            <pc:sldMk cId="3430450113" sldId="266"/>
            <ac:spMk id="2" creationId="{E8526175-40C5-17AE-1737-460BE55DF8A2}"/>
          </ac:spMkLst>
        </pc:spChg>
        <pc:spChg chg="mod">
          <ac:chgData name="Kerry Seitz" userId="f9a415f701e72ce8" providerId="LiveId" clId="{68122284-55C9-430D-8362-2F77D556C4E1}" dt="2022-07-11T00:38:32.958" v="2597" actId="14100"/>
          <ac:spMkLst>
            <pc:docMk/>
            <pc:sldMk cId="3430450113" sldId="266"/>
            <ac:spMk id="4" creationId="{24B914D2-F420-4AF5-AC68-C4D7488116CD}"/>
          </ac:spMkLst>
        </pc:spChg>
        <pc:spChg chg="del">
          <ac:chgData name="Kerry Seitz" userId="f9a415f701e72ce8" providerId="LiveId" clId="{68122284-55C9-430D-8362-2F77D556C4E1}" dt="2022-07-11T00:15:09.341" v="1902" actId="478"/>
          <ac:spMkLst>
            <pc:docMk/>
            <pc:sldMk cId="3430450113" sldId="266"/>
            <ac:spMk id="5" creationId="{043A9C00-D262-4A35-8C54-4F460A2DD857}"/>
          </ac:spMkLst>
        </pc:spChg>
        <pc:spChg chg="add del mod">
          <ac:chgData name="Kerry Seitz" userId="f9a415f701e72ce8" providerId="LiveId" clId="{68122284-55C9-430D-8362-2F77D556C4E1}" dt="2022-07-11T00:15:12.331" v="1904"/>
          <ac:spMkLst>
            <pc:docMk/>
            <pc:sldMk cId="3430450113" sldId="266"/>
            <ac:spMk id="6" creationId="{2C7F7C20-E021-C8FE-A9F4-5A4B671AFA37}"/>
          </ac:spMkLst>
        </pc:spChg>
        <pc:spChg chg="add del mod">
          <ac:chgData name="Kerry Seitz" userId="f9a415f701e72ce8" providerId="LiveId" clId="{68122284-55C9-430D-8362-2F77D556C4E1}" dt="2022-07-11T00:15:12.331" v="1904"/>
          <ac:spMkLst>
            <pc:docMk/>
            <pc:sldMk cId="3430450113" sldId="266"/>
            <ac:spMk id="7" creationId="{02F65312-31AA-362E-0E7C-5246F22B8E80}"/>
          </ac:spMkLst>
        </pc:spChg>
        <pc:spChg chg="add del mod">
          <ac:chgData name="Kerry Seitz" userId="f9a415f701e72ce8" providerId="LiveId" clId="{68122284-55C9-430D-8362-2F77D556C4E1}" dt="2022-07-11T00:15:12.331" v="1904"/>
          <ac:spMkLst>
            <pc:docMk/>
            <pc:sldMk cId="3430450113" sldId="266"/>
            <ac:spMk id="8" creationId="{719036E4-D66D-EFC3-CBBC-E6724A7FF16F}"/>
          </ac:spMkLst>
        </pc:spChg>
        <pc:spChg chg="add del mod">
          <ac:chgData name="Kerry Seitz" userId="f9a415f701e72ce8" providerId="LiveId" clId="{68122284-55C9-430D-8362-2F77D556C4E1}" dt="2022-07-11T00:15:12.331" v="1904"/>
          <ac:spMkLst>
            <pc:docMk/>
            <pc:sldMk cId="3430450113" sldId="266"/>
            <ac:spMk id="9" creationId="{2651C8C7-25F8-1C98-0258-8537A3AAF296}"/>
          </ac:spMkLst>
        </pc:spChg>
        <pc:spChg chg="add del mod">
          <ac:chgData name="Kerry Seitz" userId="f9a415f701e72ce8" providerId="LiveId" clId="{68122284-55C9-430D-8362-2F77D556C4E1}" dt="2022-07-11T00:15:30.892" v="1914"/>
          <ac:spMkLst>
            <pc:docMk/>
            <pc:sldMk cId="3430450113" sldId="266"/>
            <ac:spMk id="11" creationId="{815DAF55-99DA-C3C2-6C60-A2F6B9B91EA0}"/>
          </ac:spMkLst>
        </pc:spChg>
        <pc:spChg chg="add del mod">
          <ac:chgData name="Kerry Seitz" userId="f9a415f701e72ce8" providerId="LiveId" clId="{68122284-55C9-430D-8362-2F77D556C4E1}" dt="2022-07-11T00:15:30.892" v="1914"/>
          <ac:spMkLst>
            <pc:docMk/>
            <pc:sldMk cId="3430450113" sldId="266"/>
            <ac:spMk id="12" creationId="{E3CAE4C4-2355-A6FA-0E9C-F5B430818405}"/>
          </ac:spMkLst>
        </pc:spChg>
        <pc:spChg chg="add del mod">
          <ac:chgData name="Kerry Seitz" userId="f9a415f701e72ce8" providerId="LiveId" clId="{68122284-55C9-430D-8362-2F77D556C4E1}" dt="2022-07-11T00:15:30.892" v="1914"/>
          <ac:spMkLst>
            <pc:docMk/>
            <pc:sldMk cId="3430450113" sldId="266"/>
            <ac:spMk id="13" creationId="{BFCB0599-32B6-9F20-93E7-4D536C257B9A}"/>
          </ac:spMkLst>
        </pc:spChg>
        <pc:spChg chg="add del mod">
          <ac:chgData name="Kerry Seitz" userId="f9a415f701e72ce8" providerId="LiveId" clId="{68122284-55C9-430D-8362-2F77D556C4E1}" dt="2022-07-11T00:15:30.892" v="1914"/>
          <ac:spMkLst>
            <pc:docMk/>
            <pc:sldMk cId="3430450113" sldId="266"/>
            <ac:spMk id="14" creationId="{88562925-982E-19D1-C338-4E6167F8D710}"/>
          </ac:spMkLst>
        </pc:spChg>
        <pc:spChg chg="add del mod">
          <ac:chgData name="Kerry Seitz" userId="f9a415f701e72ce8" providerId="LiveId" clId="{68122284-55C9-430D-8362-2F77D556C4E1}" dt="2022-07-11T00:15:45.289" v="1919"/>
          <ac:spMkLst>
            <pc:docMk/>
            <pc:sldMk cId="3430450113" sldId="266"/>
            <ac:spMk id="15" creationId="{45BD6418-F114-7AE7-DB57-84675F3FCCFA}"/>
          </ac:spMkLst>
        </pc:spChg>
        <pc:spChg chg="add del mod">
          <ac:chgData name="Kerry Seitz" userId="f9a415f701e72ce8" providerId="LiveId" clId="{68122284-55C9-430D-8362-2F77D556C4E1}" dt="2022-07-11T00:15:45.289" v="1919"/>
          <ac:spMkLst>
            <pc:docMk/>
            <pc:sldMk cId="3430450113" sldId="266"/>
            <ac:spMk id="16" creationId="{0C832448-40E9-0D2E-69C0-F1D818AFCFFC}"/>
          </ac:spMkLst>
        </pc:spChg>
        <pc:spChg chg="add del mod">
          <ac:chgData name="Kerry Seitz" userId="f9a415f701e72ce8" providerId="LiveId" clId="{68122284-55C9-430D-8362-2F77D556C4E1}" dt="2022-07-11T00:15:45.289" v="1919"/>
          <ac:spMkLst>
            <pc:docMk/>
            <pc:sldMk cId="3430450113" sldId="266"/>
            <ac:spMk id="17" creationId="{88D5261A-6258-7B97-D0AB-41DEF55E6751}"/>
          </ac:spMkLst>
        </pc:spChg>
        <pc:spChg chg="add del mod">
          <ac:chgData name="Kerry Seitz" userId="f9a415f701e72ce8" providerId="LiveId" clId="{68122284-55C9-430D-8362-2F77D556C4E1}" dt="2022-07-11T00:15:45.289" v="1919"/>
          <ac:spMkLst>
            <pc:docMk/>
            <pc:sldMk cId="3430450113" sldId="266"/>
            <ac:spMk id="18" creationId="{DBB425F5-2D7C-C898-78D9-8F06C51B6338}"/>
          </ac:spMkLst>
        </pc:spChg>
        <pc:spChg chg="add del mod">
          <ac:chgData name="Kerry Seitz" userId="f9a415f701e72ce8" providerId="LiveId" clId="{68122284-55C9-430D-8362-2F77D556C4E1}" dt="2022-07-11T00:15:48.888" v="1921"/>
          <ac:spMkLst>
            <pc:docMk/>
            <pc:sldMk cId="3430450113" sldId="266"/>
            <ac:spMk id="19" creationId="{ABF9E5E7-A223-34EF-8DFA-AF65617086D0}"/>
          </ac:spMkLst>
        </pc:spChg>
        <pc:spChg chg="add del mod">
          <ac:chgData name="Kerry Seitz" userId="f9a415f701e72ce8" providerId="LiveId" clId="{68122284-55C9-430D-8362-2F77D556C4E1}" dt="2022-07-11T00:15:48.888" v="1921"/>
          <ac:spMkLst>
            <pc:docMk/>
            <pc:sldMk cId="3430450113" sldId="266"/>
            <ac:spMk id="20" creationId="{29A31729-F6CF-BDE9-21E8-F36B4CE9E5A6}"/>
          </ac:spMkLst>
        </pc:spChg>
        <pc:spChg chg="add del mod">
          <ac:chgData name="Kerry Seitz" userId="f9a415f701e72ce8" providerId="LiveId" clId="{68122284-55C9-430D-8362-2F77D556C4E1}" dt="2022-07-11T00:15:48.888" v="1921"/>
          <ac:spMkLst>
            <pc:docMk/>
            <pc:sldMk cId="3430450113" sldId="266"/>
            <ac:spMk id="21" creationId="{882B2801-28B3-6885-F13D-EE8A9B319AE6}"/>
          </ac:spMkLst>
        </pc:spChg>
        <pc:spChg chg="add del mod">
          <ac:chgData name="Kerry Seitz" userId="f9a415f701e72ce8" providerId="LiveId" clId="{68122284-55C9-430D-8362-2F77D556C4E1}" dt="2022-07-11T00:15:48.888" v="1921"/>
          <ac:spMkLst>
            <pc:docMk/>
            <pc:sldMk cId="3430450113" sldId="266"/>
            <ac:spMk id="22" creationId="{99BB0C01-487D-D0DD-6FA1-5288993599F2}"/>
          </ac:spMkLst>
        </pc:spChg>
        <pc:spChg chg="add mod">
          <ac:chgData name="Kerry Seitz" userId="f9a415f701e72ce8" providerId="LiveId" clId="{68122284-55C9-430D-8362-2F77D556C4E1}" dt="2022-07-11T01:41:54.973" v="6653" actId="208"/>
          <ac:spMkLst>
            <pc:docMk/>
            <pc:sldMk cId="3430450113" sldId="266"/>
            <ac:spMk id="23" creationId="{1085CB16-9DA1-2FCD-A8B5-CDE081321702}"/>
          </ac:spMkLst>
        </pc:spChg>
        <pc:spChg chg="add mod">
          <ac:chgData name="Kerry Seitz" userId="f9a415f701e72ce8" providerId="LiveId" clId="{68122284-55C9-430D-8362-2F77D556C4E1}" dt="2022-07-11T00:19:57.703" v="2026" actId="1036"/>
          <ac:spMkLst>
            <pc:docMk/>
            <pc:sldMk cId="3430450113" sldId="266"/>
            <ac:spMk id="24" creationId="{BA58C813-C858-A750-CA15-566BD5FFA252}"/>
          </ac:spMkLst>
        </pc:spChg>
        <pc:spChg chg="add mod">
          <ac:chgData name="Kerry Seitz" userId="f9a415f701e72ce8" providerId="LiveId" clId="{68122284-55C9-430D-8362-2F77D556C4E1}" dt="2022-07-11T00:19:40.549" v="2021" actId="12789"/>
          <ac:spMkLst>
            <pc:docMk/>
            <pc:sldMk cId="3430450113" sldId="266"/>
            <ac:spMk id="25" creationId="{1DD3926C-923D-2376-F23C-E273FAC6C3B5}"/>
          </ac:spMkLst>
        </pc:spChg>
        <pc:spChg chg="add mod">
          <ac:chgData name="Kerry Seitz" userId="f9a415f701e72ce8" providerId="LiveId" clId="{68122284-55C9-430D-8362-2F77D556C4E1}" dt="2022-07-11T00:19:57.703" v="2026" actId="1036"/>
          <ac:spMkLst>
            <pc:docMk/>
            <pc:sldMk cId="3430450113" sldId="266"/>
            <ac:spMk id="26" creationId="{DFF738D2-B228-F4AB-8364-B84A7A1059FC}"/>
          </ac:spMkLst>
        </pc:spChg>
        <pc:spChg chg="add mod">
          <ac:chgData name="Kerry Seitz" userId="f9a415f701e72ce8" providerId="LiveId" clId="{68122284-55C9-430D-8362-2F77D556C4E1}" dt="2022-07-11T00:22:53.425" v="2064" actId="1076"/>
          <ac:spMkLst>
            <pc:docMk/>
            <pc:sldMk cId="3430450113" sldId="266"/>
            <ac:spMk id="27" creationId="{4F1A1D10-3CBF-4B39-D93D-A81FB3394510}"/>
          </ac:spMkLst>
        </pc:spChg>
        <pc:spChg chg="add mod">
          <ac:chgData name="Kerry Seitz" userId="f9a415f701e72ce8" providerId="LiveId" clId="{68122284-55C9-430D-8362-2F77D556C4E1}" dt="2022-07-11T00:21:55.001" v="2042" actId="14100"/>
          <ac:spMkLst>
            <pc:docMk/>
            <pc:sldMk cId="3430450113" sldId="266"/>
            <ac:spMk id="28" creationId="{ED83EBCE-3AF5-933C-186F-2224CDB2F508}"/>
          </ac:spMkLst>
        </pc:spChg>
        <pc:spChg chg="add mod">
          <ac:chgData name="Kerry Seitz" userId="f9a415f701e72ce8" providerId="LiveId" clId="{68122284-55C9-430D-8362-2F77D556C4E1}" dt="2022-07-11T00:22:49.710" v="2063" actId="1037"/>
          <ac:spMkLst>
            <pc:docMk/>
            <pc:sldMk cId="3430450113" sldId="266"/>
            <ac:spMk id="29" creationId="{F010B13E-FDFD-36BC-FB11-3EA02D3D4C5D}"/>
          </ac:spMkLst>
        </pc:spChg>
        <pc:spChg chg="add mod">
          <ac:chgData name="Kerry Seitz" userId="f9a415f701e72ce8" providerId="LiveId" clId="{68122284-55C9-430D-8362-2F77D556C4E1}" dt="2022-07-11T00:22:22.576" v="2058" actId="14100"/>
          <ac:spMkLst>
            <pc:docMk/>
            <pc:sldMk cId="3430450113" sldId="266"/>
            <ac:spMk id="30" creationId="{75AF14AE-34D6-524A-6092-BFB3B47B8121}"/>
          </ac:spMkLst>
        </pc:spChg>
        <pc:spChg chg="add del">
          <ac:chgData name="Kerry Seitz" userId="f9a415f701e72ce8" providerId="LiveId" clId="{68122284-55C9-430D-8362-2F77D556C4E1}" dt="2022-07-11T00:22:59.836" v="2066" actId="22"/>
          <ac:spMkLst>
            <pc:docMk/>
            <pc:sldMk cId="3430450113" sldId="266"/>
            <ac:spMk id="32" creationId="{2D7CE784-905A-D976-1F62-139E9335920C}"/>
          </ac:spMkLst>
        </pc:spChg>
        <pc:spChg chg="add mod">
          <ac:chgData name="Kerry Seitz" userId="f9a415f701e72ce8" providerId="LiveId" clId="{68122284-55C9-430D-8362-2F77D556C4E1}" dt="2022-07-11T00:23:50.800" v="2082" actId="14100"/>
          <ac:spMkLst>
            <pc:docMk/>
            <pc:sldMk cId="3430450113" sldId="266"/>
            <ac:spMk id="33" creationId="{B44E1E99-3F19-144C-D4B7-8D1B10EDF5E6}"/>
          </ac:spMkLst>
        </pc:spChg>
        <pc:picChg chg="add del mod">
          <ac:chgData name="Kerry Seitz" userId="f9a415f701e72ce8" providerId="LiveId" clId="{68122284-55C9-430D-8362-2F77D556C4E1}" dt="2022-07-11T00:15:27.126" v="1910"/>
          <ac:picMkLst>
            <pc:docMk/>
            <pc:sldMk cId="3430450113" sldId="266"/>
            <ac:picMk id="10" creationId="{246BC233-72E4-2C59-465D-92F6ECB28D2D}"/>
          </ac:picMkLst>
        </pc:picChg>
      </pc:sldChg>
      <pc:sldChg chg="del ord modTransition modNotesTx">
        <pc:chgData name="Kerry Seitz" userId="f9a415f701e72ce8" providerId="LiveId" clId="{68122284-55C9-430D-8362-2F77D556C4E1}" dt="2022-07-11T07:39:09.206" v="18382" actId="47"/>
        <pc:sldMkLst>
          <pc:docMk/>
          <pc:sldMk cId="1961339128" sldId="267"/>
        </pc:sldMkLst>
      </pc:sldChg>
      <pc:sldChg chg="addSp delSp modSp new mod modTransition modAnim modNotesTx">
        <pc:chgData name="Kerry Seitz" userId="f9a415f701e72ce8" providerId="LiveId" clId="{68122284-55C9-430D-8362-2F77D556C4E1}" dt="2022-07-12T05:02:15.714" v="26297"/>
        <pc:sldMkLst>
          <pc:docMk/>
          <pc:sldMk cId="2457096964" sldId="268"/>
        </pc:sldMkLst>
        <pc:spChg chg="mod">
          <ac:chgData name="Kerry Seitz" userId="f9a415f701e72ce8" providerId="LiveId" clId="{68122284-55C9-430D-8362-2F77D556C4E1}" dt="2022-07-10T23:58:30.478" v="450" actId="14100"/>
          <ac:spMkLst>
            <pc:docMk/>
            <pc:sldMk cId="2457096964" sldId="268"/>
            <ac:spMk id="2" creationId="{2DB9EC0D-D01F-C690-38E8-0386D33453C9}"/>
          </ac:spMkLst>
        </pc:spChg>
        <pc:spChg chg="mod">
          <ac:chgData name="Kerry Seitz" userId="f9a415f701e72ce8" providerId="LiveId" clId="{68122284-55C9-430D-8362-2F77D556C4E1}" dt="2022-07-10T23:58:43.200" v="451"/>
          <ac:spMkLst>
            <pc:docMk/>
            <pc:sldMk cId="2457096964" sldId="268"/>
            <ac:spMk id="5" creationId="{94526A1E-01ED-E189-5589-D63201F334B3}"/>
          </ac:spMkLst>
        </pc:spChg>
        <pc:spChg chg="mod">
          <ac:chgData name="Kerry Seitz" userId="f9a415f701e72ce8" providerId="LiveId" clId="{68122284-55C9-430D-8362-2F77D556C4E1}" dt="2022-07-10T23:58:43.200" v="451"/>
          <ac:spMkLst>
            <pc:docMk/>
            <pc:sldMk cId="2457096964" sldId="268"/>
            <ac:spMk id="6" creationId="{4AAC8032-0F3D-7D86-8660-0BC5AD0026FC}"/>
          </ac:spMkLst>
        </pc:spChg>
        <pc:spChg chg="mod">
          <ac:chgData name="Kerry Seitz" userId="f9a415f701e72ce8" providerId="LiveId" clId="{68122284-55C9-430D-8362-2F77D556C4E1}" dt="2022-07-10T23:58:43.200" v="451"/>
          <ac:spMkLst>
            <pc:docMk/>
            <pc:sldMk cId="2457096964" sldId="268"/>
            <ac:spMk id="7" creationId="{DF51FA12-AE4F-4C53-441C-39E2730896CB}"/>
          </ac:spMkLst>
        </pc:spChg>
        <pc:spChg chg="mod">
          <ac:chgData name="Kerry Seitz" userId="f9a415f701e72ce8" providerId="LiveId" clId="{68122284-55C9-430D-8362-2F77D556C4E1}" dt="2022-07-10T23:58:43.200" v="451"/>
          <ac:spMkLst>
            <pc:docMk/>
            <pc:sldMk cId="2457096964" sldId="268"/>
            <ac:spMk id="8" creationId="{3A678B9A-4FF1-948B-AC21-1DE9DE392677}"/>
          </ac:spMkLst>
        </pc:spChg>
        <pc:spChg chg="mod">
          <ac:chgData name="Kerry Seitz" userId="f9a415f701e72ce8" providerId="LiveId" clId="{68122284-55C9-430D-8362-2F77D556C4E1}" dt="2022-07-10T23:58:43.200" v="451"/>
          <ac:spMkLst>
            <pc:docMk/>
            <pc:sldMk cId="2457096964" sldId="268"/>
            <ac:spMk id="9" creationId="{14EA4939-A0E5-FEF9-B59D-FEE7F1834835}"/>
          </ac:spMkLst>
        </pc:spChg>
        <pc:spChg chg="mod">
          <ac:chgData name="Kerry Seitz" userId="f9a415f701e72ce8" providerId="LiveId" clId="{68122284-55C9-430D-8362-2F77D556C4E1}" dt="2022-07-10T23:58:43.200" v="451"/>
          <ac:spMkLst>
            <pc:docMk/>
            <pc:sldMk cId="2457096964" sldId="268"/>
            <ac:spMk id="10" creationId="{DCC5F4C8-BDB0-C092-8F4F-39C87D8BA43C}"/>
          </ac:spMkLst>
        </pc:spChg>
        <pc:spChg chg="mod">
          <ac:chgData name="Kerry Seitz" userId="f9a415f701e72ce8" providerId="LiveId" clId="{68122284-55C9-430D-8362-2F77D556C4E1}" dt="2022-07-10T23:58:43.200" v="451"/>
          <ac:spMkLst>
            <pc:docMk/>
            <pc:sldMk cId="2457096964" sldId="268"/>
            <ac:spMk id="11" creationId="{61F53343-0CCE-C42B-AC3E-B698652F81EB}"/>
          </ac:spMkLst>
        </pc:spChg>
        <pc:spChg chg="mod">
          <ac:chgData name="Kerry Seitz" userId="f9a415f701e72ce8" providerId="LiveId" clId="{68122284-55C9-430D-8362-2F77D556C4E1}" dt="2022-07-10T23:58:43.200" v="451"/>
          <ac:spMkLst>
            <pc:docMk/>
            <pc:sldMk cId="2457096964" sldId="268"/>
            <ac:spMk id="13" creationId="{31CA6222-392B-EE3E-8BEC-5FEFF77D4B2D}"/>
          </ac:spMkLst>
        </pc:spChg>
        <pc:spChg chg="mod">
          <ac:chgData name="Kerry Seitz" userId="f9a415f701e72ce8" providerId="LiveId" clId="{68122284-55C9-430D-8362-2F77D556C4E1}" dt="2022-07-10T23:58:43.200" v="451"/>
          <ac:spMkLst>
            <pc:docMk/>
            <pc:sldMk cId="2457096964" sldId="268"/>
            <ac:spMk id="14" creationId="{7F5E4F10-ACBF-9AA1-612B-68D82FCFF5D0}"/>
          </ac:spMkLst>
        </pc:spChg>
        <pc:spChg chg="mod">
          <ac:chgData name="Kerry Seitz" userId="f9a415f701e72ce8" providerId="LiveId" clId="{68122284-55C9-430D-8362-2F77D556C4E1}" dt="2022-07-10T23:58:43.200" v="451"/>
          <ac:spMkLst>
            <pc:docMk/>
            <pc:sldMk cId="2457096964" sldId="268"/>
            <ac:spMk id="15" creationId="{D3A0B116-F934-9D7E-AC05-378E3EA8C931}"/>
          </ac:spMkLst>
        </pc:spChg>
        <pc:spChg chg="add del mod">
          <ac:chgData name="Kerry Seitz" userId="f9a415f701e72ce8" providerId="LiveId" clId="{68122284-55C9-430D-8362-2F77D556C4E1}" dt="2022-07-10T23:58:52.894" v="454"/>
          <ac:spMkLst>
            <pc:docMk/>
            <pc:sldMk cId="2457096964" sldId="268"/>
            <ac:spMk id="16" creationId="{78F82571-02C7-2BFB-E0ED-5ED42598CEEB}"/>
          </ac:spMkLst>
        </pc:spChg>
        <pc:spChg chg="add del mod">
          <ac:chgData name="Kerry Seitz" userId="f9a415f701e72ce8" providerId="LiveId" clId="{68122284-55C9-430D-8362-2F77D556C4E1}" dt="2022-07-10T23:58:52.894" v="454"/>
          <ac:spMkLst>
            <pc:docMk/>
            <pc:sldMk cId="2457096964" sldId="268"/>
            <ac:spMk id="17" creationId="{F810A25F-F844-83EF-A875-83EAD7882AB1}"/>
          </ac:spMkLst>
        </pc:spChg>
        <pc:spChg chg="mod">
          <ac:chgData name="Kerry Seitz" userId="f9a415f701e72ce8" providerId="LiveId" clId="{68122284-55C9-430D-8362-2F77D556C4E1}" dt="2022-07-10T23:58:43.200" v="451"/>
          <ac:spMkLst>
            <pc:docMk/>
            <pc:sldMk cId="2457096964" sldId="268"/>
            <ac:spMk id="19" creationId="{02C690A9-5AFA-8441-6079-53A11410A70B}"/>
          </ac:spMkLst>
        </pc:spChg>
        <pc:spChg chg="mod">
          <ac:chgData name="Kerry Seitz" userId="f9a415f701e72ce8" providerId="LiveId" clId="{68122284-55C9-430D-8362-2F77D556C4E1}" dt="2022-07-10T23:58:43.200" v="451"/>
          <ac:spMkLst>
            <pc:docMk/>
            <pc:sldMk cId="2457096964" sldId="268"/>
            <ac:spMk id="27" creationId="{3309A904-B5F4-1706-2509-9E5BE69586DD}"/>
          </ac:spMkLst>
        </pc:spChg>
        <pc:spChg chg="mod">
          <ac:chgData name="Kerry Seitz" userId="f9a415f701e72ce8" providerId="LiveId" clId="{68122284-55C9-430D-8362-2F77D556C4E1}" dt="2022-07-10T23:58:53.507" v="455"/>
          <ac:spMkLst>
            <pc:docMk/>
            <pc:sldMk cId="2457096964" sldId="268"/>
            <ac:spMk id="40" creationId="{D5E58ED6-A972-7C13-7A21-509B764B07E4}"/>
          </ac:spMkLst>
        </pc:spChg>
        <pc:spChg chg="mod">
          <ac:chgData name="Kerry Seitz" userId="f9a415f701e72ce8" providerId="LiveId" clId="{68122284-55C9-430D-8362-2F77D556C4E1}" dt="2022-07-10T23:58:53.507" v="455"/>
          <ac:spMkLst>
            <pc:docMk/>
            <pc:sldMk cId="2457096964" sldId="268"/>
            <ac:spMk id="41" creationId="{DBAAD228-0DCD-A2F0-EB40-CDA604E95836}"/>
          </ac:spMkLst>
        </pc:spChg>
        <pc:spChg chg="mod">
          <ac:chgData name="Kerry Seitz" userId="f9a415f701e72ce8" providerId="LiveId" clId="{68122284-55C9-430D-8362-2F77D556C4E1}" dt="2022-07-10T23:58:53.507" v="455"/>
          <ac:spMkLst>
            <pc:docMk/>
            <pc:sldMk cId="2457096964" sldId="268"/>
            <ac:spMk id="42" creationId="{E8E46EAD-2972-30AD-7CCE-474FCE7068F3}"/>
          </ac:spMkLst>
        </pc:spChg>
        <pc:spChg chg="mod">
          <ac:chgData name="Kerry Seitz" userId="f9a415f701e72ce8" providerId="LiveId" clId="{68122284-55C9-430D-8362-2F77D556C4E1}" dt="2022-07-10T23:58:53.507" v="455"/>
          <ac:spMkLst>
            <pc:docMk/>
            <pc:sldMk cId="2457096964" sldId="268"/>
            <ac:spMk id="43" creationId="{17107103-68D5-1837-1368-B4F4F7292285}"/>
          </ac:spMkLst>
        </pc:spChg>
        <pc:spChg chg="mod">
          <ac:chgData name="Kerry Seitz" userId="f9a415f701e72ce8" providerId="LiveId" clId="{68122284-55C9-430D-8362-2F77D556C4E1}" dt="2022-07-10T23:58:53.507" v="455"/>
          <ac:spMkLst>
            <pc:docMk/>
            <pc:sldMk cId="2457096964" sldId="268"/>
            <ac:spMk id="44" creationId="{7B037AA1-4DDC-9D34-B6E2-25C3991EDCA5}"/>
          </ac:spMkLst>
        </pc:spChg>
        <pc:spChg chg="mod">
          <ac:chgData name="Kerry Seitz" userId="f9a415f701e72ce8" providerId="LiveId" clId="{68122284-55C9-430D-8362-2F77D556C4E1}" dt="2022-07-10T23:58:53.507" v="455"/>
          <ac:spMkLst>
            <pc:docMk/>
            <pc:sldMk cId="2457096964" sldId="268"/>
            <ac:spMk id="45" creationId="{12ED0BF2-D288-C53B-E437-C8B1E46B5CA5}"/>
          </ac:spMkLst>
        </pc:spChg>
        <pc:spChg chg="mod">
          <ac:chgData name="Kerry Seitz" userId="f9a415f701e72ce8" providerId="LiveId" clId="{68122284-55C9-430D-8362-2F77D556C4E1}" dt="2022-07-10T23:58:53.507" v="455"/>
          <ac:spMkLst>
            <pc:docMk/>
            <pc:sldMk cId="2457096964" sldId="268"/>
            <ac:spMk id="46" creationId="{463B1918-7D89-7FFE-61CF-445243B166B4}"/>
          </ac:spMkLst>
        </pc:spChg>
        <pc:spChg chg="mod">
          <ac:chgData name="Kerry Seitz" userId="f9a415f701e72ce8" providerId="LiveId" clId="{68122284-55C9-430D-8362-2F77D556C4E1}" dt="2022-07-10T23:58:53.507" v="455"/>
          <ac:spMkLst>
            <pc:docMk/>
            <pc:sldMk cId="2457096964" sldId="268"/>
            <ac:spMk id="48" creationId="{AA90F8F8-8232-72FB-BA6D-6FFD94730745}"/>
          </ac:spMkLst>
        </pc:spChg>
        <pc:spChg chg="mod">
          <ac:chgData name="Kerry Seitz" userId="f9a415f701e72ce8" providerId="LiveId" clId="{68122284-55C9-430D-8362-2F77D556C4E1}" dt="2022-07-10T23:58:53.507" v="455"/>
          <ac:spMkLst>
            <pc:docMk/>
            <pc:sldMk cId="2457096964" sldId="268"/>
            <ac:spMk id="49" creationId="{1368B29F-EAC5-05E5-9A24-A852BB1653BF}"/>
          </ac:spMkLst>
        </pc:spChg>
        <pc:spChg chg="mod">
          <ac:chgData name="Kerry Seitz" userId="f9a415f701e72ce8" providerId="LiveId" clId="{68122284-55C9-430D-8362-2F77D556C4E1}" dt="2022-07-10T23:58:53.507" v="455"/>
          <ac:spMkLst>
            <pc:docMk/>
            <pc:sldMk cId="2457096964" sldId="268"/>
            <ac:spMk id="50" creationId="{A048F144-09D3-3866-40DA-27CD213E6184}"/>
          </ac:spMkLst>
        </pc:spChg>
        <pc:spChg chg="add del mod">
          <ac:chgData name="Kerry Seitz" userId="f9a415f701e72ce8" providerId="LiveId" clId="{68122284-55C9-430D-8362-2F77D556C4E1}" dt="2022-07-10T23:58:56.781" v="460"/>
          <ac:spMkLst>
            <pc:docMk/>
            <pc:sldMk cId="2457096964" sldId="268"/>
            <ac:spMk id="51" creationId="{65814FF0-B78C-4933-7333-70B0C6644F9A}"/>
          </ac:spMkLst>
        </pc:spChg>
        <pc:spChg chg="add del mod">
          <ac:chgData name="Kerry Seitz" userId="f9a415f701e72ce8" providerId="LiveId" clId="{68122284-55C9-430D-8362-2F77D556C4E1}" dt="2022-07-10T23:58:56.781" v="460"/>
          <ac:spMkLst>
            <pc:docMk/>
            <pc:sldMk cId="2457096964" sldId="268"/>
            <ac:spMk id="52" creationId="{80A73CAC-B3C5-FF87-6B34-E9F15DCAAB3E}"/>
          </ac:spMkLst>
        </pc:spChg>
        <pc:spChg chg="mod">
          <ac:chgData name="Kerry Seitz" userId="f9a415f701e72ce8" providerId="LiveId" clId="{68122284-55C9-430D-8362-2F77D556C4E1}" dt="2022-07-10T23:58:53.507" v="455"/>
          <ac:spMkLst>
            <pc:docMk/>
            <pc:sldMk cId="2457096964" sldId="268"/>
            <ac:spMk id="54" creationId="{91BB88C8-5946-A945-EDBB-6BE0DF84A6B7}"/>
          </ac:spMkLst>
        </pc:spChg>
        <pc:spChg chg="mod">
          <ac:chgData name="Kerry Seitz" userId="f9a415f701e72ce8" providerId="LiveId" clId="{68122284-55C9-430D-8362-2F77D556C4E1}" dt="2022-07-10T23:58:53.507" v="455"/>
          <ac:spMkLst>
            <pc:docMk/>
            <pc:sldMk cId="2457096964" sldId="268"/>
            <ac:spMk id="62" creationId="{0F023177-E080-475B-06D8-4183ADE922E2}"/>
          </ac:spMkLst>
        </pc:spChg>
        <pc:spChg chg="mod">
          <ac:chgData name="Kerry Seitz" userId="f9a415f701e72ce8" providerId="LiveId" clId="{68122284-55C9-430D-8362-2F77D556C4E1}" dt="2022-07-10T23:58:56.789" v="461"/>
          <ac:spMkLst>
            <pc:docMk/>
            <pc:sldMk cId="2457096964" sldId="268"/>
            <ac:spMk id="75" creationId="{5F9A4F57-2146-5A7A-41A4-B287487D7B25}"/>
          </ac:spMkLst>
        </pc:spChg>
        <pc:spChg chg="mod">
          <ac:chgData name="Kerry Seitz" userId="f9a415f701e72ce8" providerId="LiveId" clId="{68122284-55C9-430D-8362-2F77D556C4E1}" dt="2022-07-11T00:02:09.553" v="850" actId="207"/>
          <ac:spMkLst>
            <pc:docMk/>
            <pc:sldMk cId="2457096964" sldId="268"/>
            <ac:spMk id="76" creationId="{8EC60FEB-C95A-56D6-F399-5C655C77CEF2}"/>
          </ac:spMkLst>
        </pc:spChg>
        <pc:spChg chg="mod">
          <ac:chgData name="Kerry Seitz" userId="f9a415f701e72ce8" providerId="LiveId" clId="{68122284-55C9-430D-8362-2F77D556C4E1}" dt="2022-07-11T00:02:09.553" v="850" actId="207"/>
          <ac:spMkLst>
            <pc:docMk/>
            <pc:sldMk cId="2457096964" sldId="268"/>
            <ac:spMk id="77" creationId="{2B4CCBA3-DAA0-2515-36DB-E18871740DB5}"/>
          </ac:spMkLst>
        </pc:spChg>
        <pc:spChg chg="mod">
          <ac:chgData name="Kerry Seitz" userId="f9a415f701e72ce8" providerId="LiveId" clId="{68122284-55C9-430D-8362-2F77D556C4E1}" dt="2022-07-11T00:02:09.553" v="850" actId="207"/>
          <ac:spMkLst>
            <pc:docMk/>
            <pc:sldMk cId="2457096964" sldId="268"/>
            <ac:spMk id="78" creationId="{EAA86681-B518-705E-6C8B-44E3F566762E}"/>
          </ac:spMkLst>
        </pc:spChg>
        <pc:spChg chg="mod">
          <ac:chgData name="Kerry Seitz" userId="f9a415f701e72ce8" providerId="LiveId" clId="{68122284-55C9-430D-8362-2F77D556C4E1}" dt="2022-07-11T00:02:09.553" v="850" actId="207"/>
          <ac:spMkLst>
            <pc:docMk/>
            <pc:sldMk cId="2457096964" sldId="268"/>
            <ac:spMk id="79" creationId="{37FDE5D2-3AF3-DBD0-9C8B-CE4FE0120562}"/>
          </ac:spMkLst>
        </pc:spChg>
        <pc:spChg chg="mod">
          <ac:chgData name="Kerry Seitz" userId="f9a415f701e72ce8" providerId="LiveId" clId="{68122284-55C9-430D-8362-2F77D556C4E1}" dt="2022-07-11T00:02:09.553" v="850" actId="207"/>
          <ac:spMkLst>
            <pc:docMk/>
            <pc:sldMk cId="2457096964" sldId="268"/>
            <ac:spMk id="80" creationId="{16DBA8FB-8BA2-203C-F393-E6504C2D470D}"/>
          </ac:spMkLst>
        </pc:spChg>
        <pc:spChg chg="mod">
          <ac:chgData name="Kerry Seitz" userId="f9a415f701e72ce8" providerId="LiveId" clId="{68122284-55C9-430D-8362-2F77D556C4E1}" dt="2022-07-11T00:02:09.553" v="850" actId="207"/>
          <ac:spMkLst>
            <pc:docMk/>
            <pc:sldMk cId="2457096964" sldId="268"/>
            <ac:spMk id="81" creationId="{BDE6BDB5-1FA3-A7C0-5073-A02DA767F5B9}"/>
          </ac:spMkLst>
        </pc:spChg>
        <pc:spChg chg="mod">
          <ac:chgData name="Kerry Seitz" userId="f9a415f701e72ce8" providerId="LiveId" clId="{68122284-55C9-430D-8362-2F77D556C4E1}" dt="2022-07-10T23:58:56.789" v="461"/>
          <ac:spMkLst>
            <pc:docMk/>
            <pc:sldMk cId="2457096964" sldId="268"/>
            <ac:spMk id="83" creationId="{A7B869F3-5830-DCAE-E5A9-3E48E37D43A1}"/>
          </ac:spMkLst>
        </pc:spChg>
        <pc:spChg chg="mod">
          <ac:chgData name="Kerry Seitz" userId="f9a415f701e72ce8" providerId="LiveId" clId="{68122284-55C9-430D-8362-2F77D556C4E1}" dt="2022-07-11T00:02:03.314" v="849" actId="207"/>
          <ac:spMkLst>
            <pc:docMk/>
            <pc:sldMk cId="2457096964" sldId="268"/>
            <ac:spMk id="84" creationId="{2D30CC58-22A5-6609-23C4-A558D2A1C5FA}"/>
          </ac:spMkLst>
        </pc:spChg>
        <pc:spChg chg="mod">
          <ac:chgData name="Kerry Seitz" userId="f9a415f701e72ce8" providerId="LiveId" clId="{68122284-55C9-430D-8362-2F77D556C4E1}" dt="2022-07-11T00:02:03.314" v="849" actId="207"/>
          <ac:spMkLst>
            <pc:docMk/>
            <pc:sldMk cId="2457096964" sldId="268"/>
            <ac:spMk id="85" creationId="{649A680F-4323-03F8-F67D-D7E33C930912}"/>
          </ac:spMkLst>
        </pc:spChg>
        <pc:spChg chg="add mod">
          <ac:chgData name="Kerry Seitz" userId="f9a415f701e72ce8" providerId="LiveId" clId="{68122284-55C9-430D-8362-2F77D556C4E1}" dt="2022-07-11T01:05:43.643" v="4252" actId="20577"/>
          <ac:spMkLst>
            <pc:docMk/>
            <pc:sldMk cId="2457096964" sldId="268"/>
            <ac:spMk id="86" creationId="{4F0015EB-CD8C-40B3-2351-3E13F5D970CB}"/>
          </ac:spMkLst>
        </pc:spChg>
        <pc:spChg chg="add mod">
          <ac:chgData name="Kerry Seitz" userId="f9a415f701e72ce8" providerId="LiveId" clId="{68122284-55C9-430D-8362-2F77D556C4E1}" dt="2022-07-11T01:05:20.114" v="4143" actId="14100"/>
          <ac:spMkLst>
            <pc:docMk/>
            <pc:sldMk cId="2457096964" sldId="268"/>
            <ac:spMk id="87" creationId="{64358A20-C7C3-7F09-FA8A-873DD09496BE}"/>
          </ac:spMkLst>
        </pc:spChg>
        <pc:spChg chg="mod">
          <ac:chgData name="Kerry Seitz" userId="f9a415f701e72ce8" providerId="LiveId" clId="{68122284-55C9-430D-8362-2F77D556C4E1}" dt="2022-07-10T23:58:56.789" v="461"/>
          <ac:spMkLst>
            <pc:docMk/>
            <pc:sldMk cId="2457096964" sldId="268"/>
            <ac:spMk id="89" creationId="{FC016C81-6E9D-121A-0C7C-6B1AA863D4B0}"/>
          </ac:spMkLst>
        </pc:spChg>
        <pc:spChg chg="mod">
          <ac:chgData name="Kerry Seitz" userId="f9a415f701e72ce8" providerId="LiveId" clId="{68122284-55C9-430D-8362-2F77D556C4E1}" dt="2022-07-10T23:58:56.789" v="461"/>
          <ac:spMkLst>
            <pc:docMk/>
            <pc:sldMk cId="2457096964" sldId="268"/>
            <ac:spMk id="97" creationId="{18649150-7888-E876-21A1-7C7789A26849}"/>
          </ac:spMkLst>
        </pc:spChg>
        <pc:grpChg chg="add del mod">
          <ac:chgData name="Kerry Seitz" userId="f9a415f701e72ce8" providerId="LiveId" clId="{68122284-55C9-430D-8362-2F77D556C4E1}" dt="2022-07-10T23:58:52.894" v="454"/>
          <ac:grpSpMkLst>
            <pc:docMk/>
            <pc:sldMk cId="2457096964" sldId="268"/>
            <ac:grpSpMk id="4" creationId="{D26F56FD-AE46-7421-1BBF-EFF920B1F200}"/>
          </ac:grpSpMkLst>
        </pc:grpChg>
        <pc:grpChg chg="add del mod">
          <ac:chgData name="Kerry Seitz" userId="f9a415f701e72ce8" providerId="LiveId" clId="{68122284-55C9-430D-8362-2F77D556C4E1}" dt="2022-07-10T23:58:52.894" v="454"/>
          <ac:grpSpMkLst>
            <pc:docMk/>
            <pc:sldMk cId="2457096964" sldId="268"/>
            <ac:grpSpMk id="12" creationId="{6A4EAEC1-FCE9-BA74-BA1F-CB546BFE7DAD}"/>
          </ac:grpSpMkLst>
        </pc:grpChg>
        <pc:grpChg chg="add del mod">
          <ac:chgData name="Kerry Seitz" userId="f9a415f701e72ce8" providerId="LiveId" clId="{68122284-55C9-430D-8362-2F77D556C4E1}" dt="2022-07-10T23:58:52.894" v="454"/>
          <ac:grpSpMkLst>
            <pc:docMk/>
            <pc:sldMk cId="2457096964" sldId="268"/>
            <ac:grpSpMk id="18" creationId="{AA96B4A9-5337-418A-B757-9FBDCCB3C26E}"/>
          </ac:grpSpMkLst>
        </pc:grpChg>
        <pc:grpChg chg="add del mod">
          <ac:chgData name="Kerry Seitz" userId="f9a415f701e72ce8" providerId="LiveId" clId="{68122284-55C9-430D-8362-2F77D556C4E1}" dt="2022-07-10T23:58:52.894" v="454"/>
          <ac:grpSpMkLst>
            <pc:docMk/>
            <pc:sldMk cId="2457096964" sldId="268"/>
            <ac:grpSpMk id="26" creationId="{54A098D5-FF4D-8214-C9DC-F8D4237A2373}"/>
          </ac:grpSpMkLst>
        </pc:grpChg>
        <pc:grpChg chg="add del mod">
          <ac:chgData name="Kerry Seitz" userId="f9a415f701e72ce8" providerId="LiveId" clId="{68122284-55C9-430D-8362-2F77D556C4E1}" dt="2022-07-10T23:58:56.781" v="460"/>
          <ac:grpSpMkLst>
            <pc:docMk/>
            <pc:sldMk cId="2457096964" sldId="268"/>
            <ac:grpSpMk id="39" creationId="{DCF68A62-C3B7-6F76-450C-EA7366D96349}"/>
          </ac:grpSpMkLst>
        </pc:grpChg>
        <pc:grpChg chg="add del mod">
          <ac:chgData name="Kerry Seitz" userId="f9a415f701e72ce8" providerId="LiveId" clId="{68122284-55C9-430D-8362-2F77D556C4E1}" dt="2022-07-10T23:58:56.781" v="460"/>
          <ac:grpSpMkLst>
            <pc:docMk/>
            <pc:sldMk cId="2457096964" sldId="268"/>
            <ac:grpSpMk id="47" creationId="{6B8C0206-58ED-3C90-DBF4-B9AE075A09E4}"/>
          </ac:grpSpMkLst>
        </pc:grpChg>
        <pc:grpChg chg="add del mod">
          <ac:chgData name="Kerry Seitz" userId="f9a415f701e72ce8" providerId="LiveId" clId="{68122284-55C9-430D-8362-2F77D556C4E1}" dt="2022-07-10T23:58:56.781" v="460"/>
          <ac:grpSpMkLst>
            <pc:docMk/>
            <pc:sldMk cId="2457096964" sldId="268"/>
            <ac:grpSpMk id="53" creationId="{4B7157E8-682E-D33C-E83F-B73DBD1B21AF}"/>
          </ac:grpSpMkLst>
        </pc:grpChg>
        <pc:grpChg chg="add del mod">
          <ac:chgData name="Kerry Seitz" userId="f9a415f701e72ce8" providerId="LiveId" clId="{68122284-55C9-430D-8362-2F77D556C4E1}" dt="2022-07-10T23:58:56.781" v="460"/>
          <ac:grpSpMkLst>
            <pc:docMk/>
            <pc:sldMk cId="2457096964" sldId="268"/>
            <ac:grpSpMk id="61" creationId="{7B5F1695-BC21-DC4A-5F0C-E6D4A1A6F91B}"/>
          </ac:grpSpMkLst>
        </pc:grpChg>
        <pc:grpChg chg="add mod">
          <ac:chgData name="Kerry Seitz" userId="f9a415f701e72ce8" providerId="LiveId" clId="{68122284-55C9-430D-8362-2F77D556C4E1}" dt="2022-07-10T23:58:59.562" v="462" actId="1076"/>
          <ac:grpSpMkLst>
            <pc:docMk/>
            <pc:sldMk cId="2457096964" sldId="268"/>
            <ac:grpSpMk id="74" creationId="{33C7FCAF-8749-9531-074F-FE4FC2FBAD87}"/>
          </ac:grpSpMkLst>
        </pc:grpChg>
        <pc:grpChg chg="add mod">
          <ac:chgData name="Kerry Seitz" userId="f9a415f701e72ce8" providerId="LiveId" clId="{68122284-55C9-430D-8362-2F77D556C4E1}" dt="2022-07-10T23:58:59.562" v="462" actId="1076"/>
          <ac:grpSpMkLst>
            <pc:docMk/>
            <pc:sldMk cId="2457096964" sldId="268"/>
            <ac:grpSpMk id="82" creationId="{73339C13-5BC9-C41A-D19E-7DFB2FF265F0}"/>
          </ac:grpSpMkLst>
        </pc:grpChg>
        <pc:grpChg chg="add mod">
          <ac:chgData name="Kerry Seitz" userId="f9a415f701e72ce8" providerId="LiveId" clId="{68122284-55C9-430D-8362-2F77D556C4E1}" dt="2022-07-10T23:58:59.562" v="462" actId="1076"/>
          <ac:grpSpMkLst>
            <pc:docMk/>
            <pc:sldMk cId="2457096964" sldId="268"/>
            <ac:grpSpMk id="88" creationId="{23AB70FB-A717-2836-5185-55420F55162C}"/>
          </ac:grpSpMkLst>
        </pc:grpChg>
        <pc:grpChg chg="add mod">
          <ac:chgData name="Kerry Seitz" userId="f9a415f701e72ce8" providerId="LiveId" clId="{68122284-55C9-430D-8362-2F77D556C4E1}" dt="2022-07-10T23:58:59.562" v="462" actId="1076"/>
          <ac:grpSpMkLst>
            <pc:docMk/>
            <pc:sldMk cId="2457096964" sldId="268"/>
            <ac:grpSpMk id="96" creationId="{92F66EC0-8EE9-5B3F-9F2A-F6CFDC2F3853}"/>
          </ac:grpSpMkLst>
        </pc:grpChg>
        <pc:cxnChg chg="mod">
          <ac:chgData name="Kerry Seitz" userId="f9a415f701e72ce8" providerId="LiveId" clId="{68122284-55C9-430D-8362-2F77D556C4E1}" dt="2022-07-10T23:58:43.200" v="451"/>
          <ac:cxnSpMkLst>
            <pc:docMk/>
            <pc:sldMk cId="2457096964" sldId="268"/>
            <ac:cxnSpMk id="20" creationId="{8427673D-ED39-28B4-7013-035C1CBFDD02}"/>
          </ac:cxnSpMkLst>
        </pc:cxnChg>
        <pc:cxnChg chg="mod">
          <ac:chgData name="Kerry Seitz" userId="f9a415f701e72ce8" providerId="LiveId" clId="{68122284-55C9-430D-8362-2F77D556C4E1}" dt="2022-07-10T23:58:43.200" v="451"/>
          <ac:cxnSpMkLst>
            <pc:docMk/>
            <pc:sldMk cId="2457096964" sldId="268"/>
            <ac:cxnSpMk id="21" creationId="{4E12044D-E73D-EC4F-3B55-ED2C3171CBB0}"/>
          </ac:cxnSpMkLst>
        </pc:cxnChg>
        <pc:cxnChg chg="mod">
          <ac:chgData name="Kerry Seitz" userId="f9a415f701e72ce8" providerId="LiveId" clId="{68122284-55C9-430D-8362-2F77D556C4E1}" dt="2022-07-10T23:58:43.200" v="451"/>
          <ac:cxnSpMkLst>
            <pc:docMk/>
            <pc:sldMk cId="2457096964" sldId="268"/>
            <ac:cxnSpMk id="22" creationId="{C3E67A0B-E6C5-BF1B-3B18-600C0D11324C}"/>
          </ac:cxnSpMkLst>
        </pc:cxnChg>
        <pc:cxnChg chg="mod">
          <ac:chgData name="Kerry Seitz" userId="f9a415f701e72ce8" providerId="LiveId" clId="{68122284-55C9-430D-8362-2F77D556C4E1}" dt="2022-07-10T23:58:43.200" v="451"/>
          <ac:cxnSpMkLst>
            <pc:docMk/>
            <pc:sldMk cId="2457096964" sldId="268"/>
            <ac:cxnSpMk id="23" creationId="{4B3A148F-2809-FF4F-2B6E-51A692AF5F18}"/>
          </ac:cxnSpMkLst>
        </pc:cxnChg>
        <pc:cxnChg chg="mod">
          <ac:chgData name="Kerry Seitz" userId="f9a415f701e72ce8" providerId="LiveId" clId="{68122284-55C9-430D-8362-2F77D556C4E1}" dt="2022-07-10T23:58:43.200" v="451"/>
          <ac:cxnSpMkLst>
            <pc:docMk/>
            <pc:sldMk cId="2457096964" sldId="268"/>
            <ac:cxnSpMk id="24" creationId="{12EA8AF3-A216-BFC3-3A92-05FB3ECEA8AE}"/>
          </ac:cxnSpMkLst>
        </pc:cxnChg>
        <pc:cxnChg chg="mod">
          <ac:chgData name="Kerry Seitz" userId="f9a415f701e72ce8" providerId="LiveId" clId="{68122284-55C9-430D-8362-2F77D556C4E1}" dt="2022-07-10T23:58:43.200" v="451"/>
          <ac:cxnSpMkLst>
            <pc:docMk/>
            <pc:sldMk cId="2457096964" sldId="268"/>
            <ac:cxnSpMk id="25" creationId="{2098CB3D-B8BD-50E7-ACFF-B03AD5825D9D}"/>
          </ac:cxnSpMkLst>
        </pc:cxnChg>
        <pc:cxnChg chg="mod">
          <ac:chgData name="Kerry Seitz" userId="f9a415f701e72ce8" providerId="LiveId" clId="{68122284-55C9-430D-8362-2F77D556C4E1}" dt="2022-07-10T23:58:43.200" v="451"/>
          <ac:cxnSpMkLst>
            <pc:docMk/>
            <pc:sldMk cId="2457096964" sldId="268"/>
            <ac:cxnSpMk id="28" creationId="{B2B255BE-D170-5E33-3621-B7E4370DAC9E}"/>
          </ac:cxnSpMkLst>
        </pc:cxnChg>
        <pc:cxnChg chg="mod">
          <ac:chgData name="Kerry Seitz" userId="f9a415f701e72ce8" providerId="LiveId" clId="{68122284-55C9-430D-8362-2F77D556C4E1}" dt="2022-07-10T23:58:43.200" v="451"/>
          <ac:cxnSpMkLst>
            <pc:docMk/>
            <pc:sldMk cId="2457096964" sldId="268"/>
            <ac:cxnSpMk id="29" creationId="{17CD9D11-F0A7-7155-BA26-BDE8C73D9B69}"/>
          </ac:cxnSpMkLst>
        </pc:cxnChg>
        <pc:cxnChg chg="mod">
          <ac:chgData name="Kerry Seitz" userId="f9a415f701e72ce8" providerId="LiveId" clId="{68122284-55C9-430D-8362-2F77D556C4E1}" dt="2022-07-10T23:58:43.200" v="451"/>
          <ac:cxnSpMkLst>
            <pc:docMk/>
            <pc:sldMk cId="2457096964" sldId="268"/>
            <ac:cxnSpMk id="30" creationId="{9E73A7CB-2F66-3F97-76E0-FED8DE0746B9}"/>
          </ac:cxnSpMkLst>
        </pc:cxnChg>
        <pc:cxnChg chg="mod">
          <ac:chgData name="Kerry Seitz" userId="f9a415f701e72ce8" providerId="LiveId" clId="{68122284-55C9-430D-8362-2F77D556C4E1}" dt="2022-07-10T23:58:43.200" v="451"/>
          <ac:cxnSpMkLst>
            <pc:docMk/>
            <pc:sldMk cId="2457096964" sldId="268"/>
            <ac:cxnSpMk id="31" creationId="{AD0E1802-5904-2929-7105-A4416691D4F1}"/>
          </ac:cxnSpMkLst>
        </pc:cxnChg>
        <pc:cxnChg chg="mod">
          <ac:chgData name="Kerry Seitz" userId="f9a415f701e72ce8" providerId="LiveId" clId="{68122284-55C9-430D-8362-2F77D556C4E1}" dt="2022-07-10T23:58:43.200" v="451"/>
          <ac:cxnSpMkLst>
            <pc:docMk/>
            <pc:sldMk cId="2457096964" sldId="268"/>
            <ac:cxnSpMk id="32" creationId="{BD6F79E5-B87D-057B-9406-928B45AEC52C}"/>
          </ac:cxnSpMkLst>
        </pc:cxnChg>
        <pc:cxnChg chg="mod">
          <ac:chgData name="Kerry Seitz" userId="f9a415f701e72ce8" providerId="LiveId" clId="{68122284-55C9-430D-8362-2F77D556C4E1}" dt="2022-07-10T23:58:43.200" v="451"/>
          <ac:cxnSpMkLst>
            <pc:docMk/>
            <pc:sldMk cId="2457096964" sldId="268"/>
            <ac:cxnSpMk id="33" creationId="{4E3F428C-A0D8-8AAB-F45D-B22879FE0F46}"/>
          </ac:cxnSpMkLst>
        </pc:cxnChg>
        <pc:cxnChg chg="add del mod">
          <ac:chgData name="Kerry Seitz" userId="f9a415f701e72ce8" providerId="LiveId" clId="{68122284-55C9-430D-8362-2F77D556C4E1}" dt="2022-07-10T23:58:52.894" v="454"/>
          <ac:cxnSpMkLst>
            <pc:docMk/>
            <pc:sldMk cId="2457096964" sldId="268"/>
            <ac:cxnSpMk id="34" creationId="{29DA56E5-80FE-5A25-B74C-889EFFB2B8D8}"/>
          </ac:cxnSpMkLst>
        </pc:cxnChg>
        <pc:cxnChg chg="add del mod">
          <ac:chgData name="Kerry Seitz" userId="f9a415f701e72ce8" providerId="LiveId" clId="{68122284-55C9-430D-8362-2F77D556C4E1}" dt="2022-07-10T23:58:52.894" v="454"/>
          <ac:cxnSpMkLst>
            <pc:docMk/>
            <pc:sldMk cId="2457096964" sldId="268"/>
            <ac:cxnSpMk id="35" creationId="{98D6C460-EF1B-6F33-3859-9000BDCDC1EE}"/>
          </ac:cxnSpMkLst>
        </pc:cxnChg>
        <pc:cxnChg chg="add del mod">
          <ac:chgData name="Kerry Seitz" userId="f9a415f701e72ce8" providerId="LiveId" clId="{68122284-55C9-430D-8362-2F77D556C4E1}" dt="2022-07-10T23:58:52.894" v="454"/>
          <ac:cxnSpMkLst>
            <pc:docMk/>
            <pc:sldMk cId="2457096964" sldId="268"/>
            <ac:cxnSpMk id="36" creationId="{E91A97CC-6F40-B6F0-A0D7-7BB312C76DBD}"/>
          </ac:cxnSpMkLst>
        </pc:cxnChg>
        <pc:cxnChg chg="add del mod">
          <ac:chgData name="Kerry Seitz" userId="f9a415f701e72ce8" providerId="LiveId" clId="{68122284-55C9-430D-8362-2F77D556C4E1}" dt="2022-07-10T23:58:52.894" v="454"/>
          <ac:cxnSpMkLst>
            <pc:docMk/>
            <pc:sldMk cId="2457096964" sldId="268"/>
            <ac:cxnSpMk id="37" creationId="{B31D2449-9717-DD6E-2000-401B9237533C}"/>
          </ac:cxnSpMkLst>
        </pc:cxnChg>
        <pc:cxnChg chg="add del mod">
          <ac:chgData name="Kerry Seitz" userId="f9a415f701e72ce8" providerId="LiveId" clId="{68122284-55C9-430D-8362-2F77D556C4E1}" dt="2022-07-10T23:58:52.894" v="454"/>
          <ac:cxnSpMkLst>
            <pc:docMk/>
            <pc:sldMk cId="2457096964" sldId="268"/>
            <ac:cxnSpMk id="38" creationId="{46D5A87C-FA74-FFBD-F4C4-3566C9B61654}"/>
          </ac:cxnSpMkLst>
        </pc:cxnChg>
        <pc:cxnChg chg="mod">
          <ac:chgData name="Kerry Seitz" userId="f9a415f701e72ce8" providerId="LiveId" clId="{68122284-55C9-430D-8362-2F77D556C4E1}" dt="2022-07-10T23:58:53.507" v="455"/>
          <ac:cxnSpMkLst>
            <pc:docMk/>
            <pc:sldMk cId="2457096964" sldId="268"/>
            <ac:cxnSpMk id="55" creationId="{EFE76E2D-9877-0BD4-8DA2-2E3C0501ABF0}"/>
          </ac:cxnSpMkLst>
        </pc:cxnChg>
        <pc:cxnChg chg="mod">
          <ac:chgData name="Kerry Seitz" userId="f9a415f701e72ce8" providerId="LiveId" clId="{68122284-55C9-430D-8362-2F77D556C4E1}" dt="2022-07-10T23:58:53.507" v="455"/>
          <ac:cxnSpMkLst>
            <pc:docMk/>
            <pc:sldMk cId="2457096964" sldId="268"/>
            <ac:cxnSpMk id="56" creationId="{1D0DF091-63F7-EFE4-5152-75556FE515E5}"/>
          </ac:cxnSpMkLst>
        </pc:cxnChg>
        <pc:cxnChg chg="mod">
          <ac:chgData name="Kerry Seitz" userId="f9a415f701e72ce8" providerId="LiveId" clId="{68122284-55C9-430D-8362-2F77D556C4E1}" dt="2022-07-10T23:58:53.507" v="455"/>
          <ac:cxnSpMkLst>
            <pc:docMk/>
            <pc:sldMk cId="2457096964" sldId="268"/>
            <ac:cxnSpMk id="57" creationId="{2BC62319-6E84-4A07-390E-11FD14C0A504}"/>
          </ac:cxnSpMkLst>
        </pc:cxnChg>
        <pc:cxnChg chg="mod">
          <ac:chgData name="Kerry Seitz" userId="f9a415f701e72ce8" providerId="LiveId" clId="{68122284-55C9-430D-8362-2F77D556C4E1}" dt="2022-07-10T23:58:53.507" v="455"/>
          <ac:cxnSpMkLst>
            <pc:docMk/>
            <pc:sldMk cId="2457096964" sldId="268"/>
            <ac:cxnSpMk id="58" creationId="{4AFE923B-4FA4-C42E-205F-93A8D2DE4408}"/>
          </ac:cxnSpMkLst>
        </pc:cxnChg>
        <pc:cxnChg chg="mod">
          <ac:chgData name="Kerry Seitz" userId="f9a415f701e72ce8" providerId="LiveId" clId="{68122284-55C9-430D-8362-2F77D556C4E1}" dt="2022-07-10T23:58:53.507" v="455"/>
          <ac:cxnSpMkLst>
            <pc:docMk/>
            <pc:sldMk cId="2457096964" sldId="268"/>
            <ac:cxnSpMk id="59" creationId="{BAA00D80-A46B-AB05-33C5-6CC47C8E3D87}"/>
          </ac:cxnSpMkLst>
        </pc:cxnChg>
        <pc:cxnChg chg="mod">
          <ac:chgData name="Kerry Seitz" userId="f9a415f701e72ce8" providerId="LiveId" clId="{68122284-55C9-430D-8362-2F77D556C4E1}" dt="2022-07-10T23:58:53.507" v="455"/>
          <ac:cxnSpMkLst>
            <pc:docMk/>
            <pc:sldMk cId="2457096964" sldId="268"/>
            <ac:cxnSpMk id="60" creationId="{561CE69A-E3DB-CEFE-2E5A-BEA0470776D8}"/>
          </ac:cxnSpMkLst>
        </pc:cxnChg>
        <pc:cxnChg chg="mod">
          <ac:chgData name="Kerry Seitz" userId="f9a415f701e72ce8" providerId="LiveId" clId="{68122284-55C9-430D-8362-2F77D556C4E1}" dt="2022-07-10T23:58:53.507" v="455"/>
          <ac:cxnSpMkLst>
            <pc:docMk/>
            <pc:sldMk cId="2457096964" sldId="268"/>
            <ac:cxnSpMk id="63" creationId="{F42274C3-A475-E1DE-6453-1386B75C1339}"/>
          </ac:cxnSpMkLst>
        </pc:cxnChg>
        <pc:cxnChg chg="mod">
          <ac:chgData name="Kerry Seitz" userId="f9a415f701e72ce8" providerId="LiveId" clId="{68122284-55C9-430D-8362-2F77D556C4E1}" dt="2022-07-10T23:58:53.507" v="455"/>
          <ac:cxnSpMkLst>
            <pc:docMk/>
            <pc:sldMk cId="2457096964" sldId="268"/>
            <ac:cxnSpMk id="64" creationId="{1C1CE47D-B2BB-3F06-FD8C-86385A0CF7B0}"/>
          </ac:cxnSpMkLst>
        </pc:cxnChg>
        <pc:cxnChg chg="mod">
          <ac:chgData name="Kerry Seitz" userId="f9a415f701e72ce8" providerId="LiveId" clId="{68122284-55C9-430D-8362-2F77D556C4E1}" dt="2022-07-10T23:58:53.507" v="455"/>
          <ac:cxnSpMkLst>
            <pc:docMk/>
            <pc:sldMk cId="2457096964" sldId="268"/>
            <ac:cxnSpMk id="65" creationId="{334A6673-2B83-0EFF-6332-07A9DEA939A6}"/>
          </ac:cxnSpMkLst>
        </pc:cxnChg>
        <pc:cxnChg chg="mod">
          <ac:chgData name="Kerry Seitz" userId="f9a415f701e72ce8" providerId="LiveId" clId="{68122284-55C9-430D-8362-2F77D556C4E1}" dt="2022-07-10T23:58:53.507" v="455"/>
          <ac:cxnSpMkLst>
            <pc:docMk/>
            <pc:sldMk cId="2457096964" sldId="268"/>
            <ac:cxnSpMk id="66" creationId="{67BF46A0-1212-4E92-9C36-FC21A7343CBE}"/>
          </ac:cxnSpMkLst>
        </pc:cxnChg>
        <pc:cxnChg chg="mod">
          <ac:chgData name="Kerry Seitz" userId="f9a415f701e72ce8" providerId="LiveId" clId="{68122284-55C9-430D-8362-2F77D556C4E1}" dt="2022-07-10T23:58:53.507" v="455"/>
          <ac:cxnSpMkLst>
            <pc:docMk/>
            <pc:sldMk cId="2457096964" sldId="268"/>
            <ac:cxnSpMk id="67" creationId="{DD701D89-EAD8-4F68-F3B1-6CD03EEA6F99}"/>
          </ac:cxnSpMkLst>
        </pc:cxnChg>
        <pc:cxnChg chg="mod">
          <ac:chgData name="Kerry Seitz" userId="f9a415f701e72ce8" providerId="LiveId" clId="{68122284-55C9-430D-8362-2F77D556C4E1}" dt="2022-07-10T23:58:53.507" v="455"/>
          <ac:cxnSpMkLst>
            <pc:docMk/>
            <pc:sldMk cId="2457096964" sldId="268"/>
            <ac:cxnSpMk id="68" creationId="{238E27F9-9470-B853-B0FA-F0C3EE38432A}"/>
          </ac:cxnSpMkLst>
        </pc:cxnChg>
        <pc:cxnChg chg="add del mod">
          <ac:chgData name="Kerry Seitz" userId="f9a415f701e72ce8" providerId="LiveId" clId="{68122284-55C9-430D-8362-2F77D556C4E1}" dt="2022-07-10T23:58:56.781" v="460"/>
          <ac:cxnSpMkLst>
            <pc:docMk/>
            <pc:sldMk cId="2457096964" sldId="268"/>
            <ac:cxnSpMk id="69" creationId="{C5E0058C-297B-3CE5-F80D-FA38F59AF5A4}"/>
          </ac:cxnSpMkLst>
        </pc:cxnChg>
        <pc:cxnChg chg="add del mod">
          <ac:chgData name="Kerry Seitz" userId="f9a415f701e72ce8" providerId="LiveId" clId="{68122284-55C9-430D-8362-2F77D556C4E1}" dt="2022-07-10T23:58:56.781" v="460"/>
          <ac:cxnSpMkLst>
            <pc:docMk/>
            <pc:sldMk cId="2457096964" sldId="268"/>
            <ac:cxnSpMk id="70" creationId="{BF6C44CC-60EB-71BE-427C-2F7A184D1FED}"/>
          </ac:cxnSpMkLst>
        </pc:cxnChg>
        <pc:cxnChg chg="add del mod">
          <ac:chgData name="Kerry Seitz" userId="f9a415f701e72ce8" providerId="LiveId" clId="{68122284-55C9-430D-8362-2F77D556C4E1}" dt="2022-07-10T23:58:56.781" v="460"/>
          <ac:cxnSpMkLst>
            <pc:docMk/>
            <pc:sldMk cId="2457096964" sldId="268"/>
            <ac:cxnSpMk id="71" creationId="{B9BC7EED-E7CD-0D53-18CE-612B4490258F}"/>
          </ac:cxnSpMkLst>
        </pc:cxnChg>
        <pc:cxnChg chg="add del mod">
          <ac:chgData name="Kerry Seitz" userId="f9a415f701e72ce8" providerId="LiveId" clId="{68122284-55C9-430D-8362-2F77D556C4E1}" dt="2022-07-10T23:58:56.781" v="460"/>
          <ac:cxnSpMkLst>
            <pc:docMk/>
            <pc:sldMk cId="2457096964" sldId="268"/>
            <ac:cxnSpMk id="72" creationId="{649804D2-DA27-38A3-44E6-0334C9E3F7AA}"/>
          </ac:cxnSpMkLst>
        </pc:cxnChg>
        <pc:cxnChg chg="add del mod">
          <ac:chgData name="Kerry Seitz" userId="f9a415f701e72ce8" providerId="LiveId" clId="{68122284-55C9-430D-8362-2F77D556C4E1}" dt="2022-07-10T23:58:56.781" v="460"/>
          <ac:cxnSpMkLst>
            <pc:docMk/>
            <pc:sldMk cId="2457096964" sldId="268"/>
            <ac:cxnSpMk id="73" creationId="{61A869FB-632D-A032-6BE9-67B8027CD02F}"/>
          </ac:cxnSpMkLst>
        </pc:cxnChg>
        <pc:cxnChg chg="mod">
          <ac:chgData name="Kerry Seitz" userId="f9a415f701e72ce8" providerId="LiveId" clId="{68122284-55C9-430D-8362-2F77D556C4E1}" dt="2022-07-10T23:58:56.789" v="461"/>
          <ac:cxnSpMkLst>
            <pc:docMk/>
            <pc:sldMk cId="2457096964" sldId="268"/>
            <ac:cxnSpMk id="90" creationId="{12C3A783-8B53-1EE5-42BC-4BF9731EDC7A}"/>
          </ac:cxnSpMkLst>
        </pc:cxnChg>
        <pc:cxnChg chg="mod">
          <ac:chgData name="Kerry Seitz" userId="f9a415f701e72ce8" providerId="LiveId" clId="{68122284-55C9-430D-8362-2F77D556C4E1}" dt="2022-07-10T23:58:56.789" v="461"/>
          <ac:cxnSpMkLst>
            <pc:docMk/>
            <pc:sldMk cId="2457096964" sldId="268"/>
            <ac:cxnSpMk id="91" creationId="{DFB6519D-1394-AFD8-D583-E345680D0AB1}"/>
          </ac:cxnSpMkLst>
        </pc:cxnChg>
        <pc:cxnChg chg="mod">
          <ac:chgData name="Kerry Seitz" userId="f9a415f701e72ce8" providerId="LiveId" clId="{68122284-55C9-430D-8362-2F77D556C4E1}" dt="2022-07-10T23:58:56.789" v="461"/>
          <ac:cxnSpMkLst>
            <pc:docMk/>
            <pc:sldMk cId="2457096964" sldId="268"/>
            <ac:cxnSpMk id="92" creationId="{0973AFAC-EA22-9A1F-CA15-5FD9DFDF3EAC}"/>
          </ac:cxnSpMkLst>
        </pc:cxnChg>
        <pc:cxnChg chg="mod">
          <ac:chgData name="Kerry Seitz" userId="f9a415f701e72ce8" providerId="LiveId" clId="{68122284-55C9-430D-8362-2F77D556C4E1}" dt="2022-07-10T23:58:56.789" v="461"/>
          <ac:cxnSpMkLst>
            <pc:docMk/>
            <pc:sldMk cId="2457096964" sldId="268"/>
            <ac:cxnSpMk id="93" creationId="{318A5F1A-2135-6F9C-90D3-F8F8603E9027}"/>
          </ac:cxnSpMkLst>
        </pc:cxnChg>
        <pc:cxnChg chg="mod">
          <ac:chgData name="Kerry Seitz" userId="f9a415f701e72ce8" providerId="LiveId" clId="{68122284-55C9-430D-8362-2F77D556C4E1}" dt="2022-07-10T23:58:56.789" v="461"/>
          <ac:cxnSpMkLst>
            <pc:docMk/>
            <pc:sldMk cId="2457096964" sldId="268"/>
            <ac:cxnSpMk id="94" creationId="{10868B78-B798-1D93-8351-4A17D4BC0158}"/>
          </ac:cxnSpMkLst>
        </pc:cxnChg>
        <pc:cxnChg chg="mod">
          <ac:chgData name="Kerry Seitz" userId="f9a415f701e72ce8" providerId="LiveId" clId="{68122284-55C9-430D-8362-2F77D556C4E1}" dt="2022-07-10T23:58:56.789" v="461"/>
          <ac:cxnSpMkLst>
            <pc:docMk/>
            <pc:sldMk cId="2457096964" sldId="268"/>
            <ac:cxnSpMk id="95" creationId="{10D6D56B-5302-571D-9C75-B333553BEC5F}"/>
          </ac:cxnSpMkLst>
        </pc:cxnChg>
        <pc:cxnChg chg="mod">
          <ac:chgData name="Kerry Seitz" userId="f9a415f701e72ce8" providerId="LiveId" clId="{68122284-55C9-430D-8362-2F77D556C4E1}" dt="2022-07-10T23:58:56.789" v="461"/>
          <ac:cxnSpMkLst>
            <pc:docMk/>
            <pc:sldMk cId="2457096964" sldId="268"/>
            <ac:cxnSpMk id="98" creationId="{24C948F4-7BE1-A147-3B23-32713590F652}"/>
          </ac:cxnSpMkLst>
        </pc:cxnChg>
        <pc:cxnChg chg="mod">
          <ac:chgData name="Kerry Seitz" userId="f9a415f701e72ce8" providerId="LiveId" clId="{68122284-55C9-430D-8362-2F77D556C4E1}" dt="2022-07-10T23:58:56.789" v="461"/>
          <ac:cxnSpMkLst>
            <pc:docMk/>
            <pc:sldMk cId="2457096964" sldId="268"/>
            <ac:cxnSpMk id="99" creationId="{DE7A7542-EAB0-672C-09CC-E11EBE3BB299}"/>
          </ac:cxnSpMkLst>
        </pc:cxnChg>
        <pc:cxnChg chg="mod">
          <ac:chgData name="Kerry Seitz" userId="f9a415f701e72ce8" providerId="LiveId" clId="{68122284-55C9-430D-8362-2F77D556C4E1}" dt="2022-07-10T23:58:56.789" v="461"/>
          <ac:cxnSpMkLst>
            <pc:docMk/>
            <pc:sldMk cId="2457096964" sldId="268"/>
            <ac:cxnSpMk id="100" creationId="{A9C6DB0C-939E-8220-15A5-130080FEC296}"/>
          </ac:cxnSpMkLst>
        </pc:cxnChg>
        <pc:cxnChg chg="mod">
          <ac:chgData name="Kerry Seitz" userId="f9a415f701e72ce8" providerId="LiveId" clId="{68122284-55C9-430D-8362-2F77D556C4E1}" dt="2022-07-10T23:58:56.789" v="461"/>
          <ac:cxnSpMkLst>
            <pc:docMk/>
            <pc:sldMk cId="2457096964" sldId="268"/>
            <ac:cxnSpMk id="101" creationId="{B15D2872-FC6C-B88F-56B0-543A5A3EACDA}"/>
          </ac:cxnSpMkLst>
        </pc:cxnChg>
        <pc:cxnChg chg="mod">
          <ac:chgData name="Kerry Seitz" userId="f9a415f701e72ce8" providerId="LiveId" clId="{68122284-55C9-430D-8362-2F77D556C4E1}" dt="2022-07-10T23:58:56.789" v="461"/>
          <ac:cxnSpMkLst>
            <pc:docMk/>
            <pc:sldMk cId="2457096964" sldId="268"/>
            <ac:cxnSpMk id="102" creationId="{CB75FC42-1F6A-BFB8-A819-DB434075453B}"/>
          </ac:cxnSpMkLst>
        </pc:cxnChg>
        <pc:cxnChg chg="mod">
          <ac:chgData name="Kerry Seitz" userId="f9a415f701e72ce8" providerId="LiveId" clId="{68122284-55C9-430D-8362-2F77D556C4E1}" dt="2022-07-10T23:58:56.789" v="461"/>
          <ac:cxnSpMkLst>
            <pc:docMk/>
            <pc:sldMk cId="2457096964" sldId="268"/>
            <ac:cxnSpMk id="103" creationId="{7B3FD862-F7D0-AD6E-50B4-97C693B0CC2B}"/>
          </ac:cxnSpMkLst>
        </pc:cxnChg>
        <pc:cxnChg chg="add mod">
          <ac:chgData name="Kerry Seitz" userId="f9a415f701e72ce8" providerId="LiveId" clId="{68122284-55C9-430D-8362-2F77D556C4E1}" dt="2022-07-10T23:58:59.562" v="462" actId="1076"/>
          <ac:cxnSpMkLst>
            <pc:docMk/>
            <pc:sldMk cId="2457096964" sldId="268"/>
            <ac:cxnSpMk id="104" creationId="{9596B313-DB83-D6B3-91F1-7EFC87C81624}"/>
          </ac:cxnSpMkLst>
        </pc:cxnChg>
        <pc:cxnChg chg="add mod">
          <ac:chgData name="Kerry Seitz" userId="f9a415f701e72ce8" providerId="LiveId" clId="{68122284-55C9-430D-8362-2F77D556C4E1}" dt="2022-07-10T23:58:59.562" v="462" actId="1076"/>
          <ac:cxnSpMkLst>
            <pc:docMk/>
            <pc:sldMk cId="2457096964" sldId="268"/>
            <ac:cxnSpMk id="105" creationId="{8D0C7968-4A96-540C-F63C-024EC404F308}"/>
          </ac:cxnSpMkLst>
        </pc:cxnChg>
        <pc:cxnChg chg="add mod">
          <ac:chgData name="Kerry Seitz" userId="f9a415f701e72ce8" providerId="LiveId" clId="{68122284-55C9-430D-8362-2F77D556C4E1}" dt="2022-07-10T23:58:59.562" v="462" actId="1076"/>
          <ac:cxnSpMkLst>
            <pc:docMk/>
            <pc:sldMk cId="2457096964" sldId="268"/>
            <ac:cxnSpMk id="106" creationId="{99C5FE8F-E1D6-2E7A-C1CA-ADD9D018BDED}"/>
          </ac:cxnSpMkLst>
        </pc:cxnChg>
        <pc:cxnChg chg="add mod">
          <ac:chgData name="Kerry Seitz" userId="f9a415f701e72ce8" providerId="LiveId" clId="{68122284-55C9-430D-8362-2F77D556C4E1}" dt="2022-07-10T23:58:59.562" v="462" actId="1076"/>
          <ac:cxnSpMkLst>
            <pc:docMk/>
            <pc:sldMk cId="2457096964" sldId="268"/>
            <ac:cxnSpMk id="107" creationId="{8148354B-7F75-9D50-6970-E8AEA41304EE}"/>
          </ac:cxnSpMkLst>
        </pc:cxnChg>
        <pc:cxnChg chg="add mod">
          <ac:chgData name="Kerry Seitz" userId="f9a415f701e72ce8" providerId="LiveId" clId="{68122284-55C9-430D-8362-2F77D556C4E1}" dt="2022-07-10T23:58:59.562" v="462" actId="1076"/>
          <ac:cxnSpMkLst>
            <pc:docMk/>
            <pc:sldMk cId="2457096964" sldId="268"/>
            <ac:cxnSpMk id="108" creationId="{77CD397F-6E8B-7218-641B-38F7419370DE}"/>
          </ac:cxnSpMkLst>
        </pc:cxnChg>
      </pc:sldChg>
      <pc:sldChg chg="add ord modTransition modNotesTx">
        <pc:chgData name="Kerry Seitz" userId="f9a415f701e72ce8" providerId="LiveId" clId="{68122284-55C9-430D-8362-2F77D556C4E1}" dt="2022-07-12T05:02:15.714" v="26297"/>
        <pc:sldMkLst>
          <pc:docMk/>
          <pc:sldMk cId="1373874023" sldId="269"/>
        </pc:sldMkLst>
      </pc:sldChg>
      <pc:sldChg chg="addSp modSp add mod ord modTransition modNotesTx">
        <pc:chgData name="Kerry Seitz" userId="f9a415f701e72ce8" providerId="LiveId" clId="{68122284-55C9-430D-8362-2F77D556C4E1}" dt="2022-07-12T05:02:15.714" v="26297"/>
        <pc:sldMkLst>
          <pc:docMk/>
          <pc:sldMk cId="2201230773" sldId="270"/>
        </pc:sldMkLst>
        <pc:spChg chg="mod">
          <ac:chgData name="Kerry Seitz" userId="f9a415f701e72ce8" providerId="LiveId" clId="{68122284-55C9-430D-8362-2F77D556C4E1}" dt="2022-07-11T00:38:48.385" v="2636" actId="20577"/>
          <ac:spMkLst>
            <pc:docMk/>
            <pc:sldMk cId="2201230773" sldId="270"/>
            <ac:spMk id="4" creationId="{24B914D2-F420-4AF5-AC68-C4D7488116CD}"/>
          </ac:spMkLst>
        </pc:spChg>
        <pc:spChg chg="add mod">
          <ac:chgData name="Kerry Seitz" userId="f9a415f701e72ce8" providerId="LiveId" clId="{68122284-55C9-430D-8362-2F77D556C4E1}" dt="2022-07-11T00:37:49.930" v="2488" actId="20577"/>
          <ac:spMkLst>
            <pc:docMk/>
            <pc:sldMk cId="2201230773" sldId="270"/>
            <ac:spMk id="8" creationId="{11C72A06-EC2B-2D2C-695F-6BF393DC3B18}"/>
          </ac:spMkLst>
        </pc:spChg>
        <pc:spChg chg="add mod">
          <ac:chgData name="Kerry Seitz" userId="f9a415f701e72ce8" providerId="LiveId" clId="{68122284-55C9-430D-8362-2F77D556C4E1}" dt="2022-07-11T00:38:13.722" v="2537" actId="14100"/>
          <ac:spMkLst>
            <pc:docMk/>
            <pc:sldMk cId="2201230773" sldId="270"/>
            <ac:spMk id="9" creationId="{15352177-E934-23C1-FF9C-4834AE778E7B}"/>
          </ac:spMkLst>
        </pc:spChg>
        <pc:spChg chg="mod">
          <ac:chgData name="Kerry Seitz" userId="f9a415f701e72ce8" providerId="LiveId" clId="{68122284-55C9-430D-8362-2F77D556C4E1}" dt="2022-07-11T00:36:42.592" v="2439" actId="6549"/>
          <ac:spMkLst>
            <pc:docMk/>
            <pc:sldMk cId="2201230773" sldId="270"/>
            <ac:spMk id="23" creationId="{1085CB16-9DA1-2FCD-A8B5-CDE081321702}"/>
          </ac:spMkLst>
        </pc:spChg>
        <pc:spChg chg="mod">
          <ac:chgData name="Kerry Seitz" userId="f9a415f701e72ce8" providerId="LiveId" clId="{68122284-55C9-430D-8362-2F77D556C4E1}" dt="2022-07-11T00:37:34.344" v="2465" actId="207"/>
          <ac:spMkLst>
            <pc:docMk/>
            <pc:sldMk cId="2201230773" sldId="270"/>
            <ac:spMk id="25" creationId="{1DD3926C-923D-2376-F23C-E273FAC6C3B5}"/>
          </ac:spMkLst>
        </pc:spChg>
      </pc:sldChg>
      <pc:sldChg chg="addSp delSp modSp new mod modTransition modAnim modNotesTx">
        <pc:chgData name="Kerry Seitz" userId="f9a415f701e72ce8" providerId="LiveId" clId="{68122284-55C9-430D-8362-2F77D556C4E1}" dt="2022-07-12T05:04:53.158" v="26342" actId="5793"/>
        <pc:sldMkLst>
          <pc:docMk/>
          <pc:sldMk cId="1973815991" sldId="271"/>
        </pc:sldMkLst>
        <pc:spChg chg="mod">
          <ac:chgData name="Kerry Seitz" userId="f9a415f701e72ce8" providerId="LiveId" clId="{68122284-55C9-430D-8362-2F77D556C4E1}" dt="2022-07-11T00:54:05.494" v="2842" actId="20577"/>
          <ac:spMkLst>
            <pc:docMk/>
            <pc:sldMk cId="1973815991" sldId="271"/>
            <ac:spMk id="2" creationId="{55830C39-AF29-6B9B-BC3A-8CDDD3CDBD39}"/>
          </ac:spMkLst>
        </pc:spChg>
        <pc:spChg chg="mod">
          <ac:chgData name="Kerry Seitz" userId="f9a415f701e72ce8" providerId="LiveId" clId="{68122284-55C9-430D-8362-2F77D556C4E1}" dt="2022-07-11T01:13:22.879" v="5372" actId="20577"/>
          <ac:spMkLst>
            <pc:docMk/>
            <pc:sldMk cId="1973815991" sldId="271"/>
            <ac:spMk id="3" creationId="{8B52614B-3D9D-B369-C941-06DCF79FAF77}"/>
          </ac:spMkLst>
        </pc:spChg>
        <pc:spChg chg="add del mod">
          <ac:chgData name="Kerry Seitz" userId="f9a415f701e72ce8" providerId="LiveId" clId="{68122284-55C9-430D-8362-2F77D556C4E1}" dt="2022-07-11T01:11:16.611" v="5183" actId="478"/>
          <ac:spMkLst>
            <pc:docMk/>
            <pc:sldMk cId="1973815991" sldId="271"/>
            <ac:spMk id="5" creationId="{8F787072-C059-6482-E574-8CD44101AADE}"/>
          </ac:spMkLst>
        </pc:spChg>
        <pc:spChg chg="add del mod">
          <ac:chgData name="Kerry Seitz" userId="f9a415f701e72ce8" providerId="LiveId" clId="{68122284-55C9-430D-8362-2F77D556C4E1}" dt="2022-07-11T01:12:11.792" v="5336" actId="478"/>
          <ac:spMkLst>
            <pc:docMk/>
            <pc:sldMk cId="1973815991" sldId="271"/>
            <ac:spMk id="6" creationId="{4B4EA79F-4B49-CA36-CDF8-A4794C4DBD7B}"/>
          </ac:spMkLst>
        </pc:spChg>
      </pc:sldChg>
      <pc:sldChg chg="modSp new mod modTransition modAnim modNotesTx">
        <pc:chgData name="Kerry Seitz" userId="f9a415f701e72ce8" providerId="LiveId" clId="{68122284-55C9-430D-8362-2F77D556C4E1}" dt="2022-07-12T16:00:11.159" v="26645"/>
        <pc:sldMkLst>
          <pc:docMk/>
          <pc:sldMk cId="569700778" sldId="272"/>
        </pc:sldMkLst>
        <pc:spChg chg="mod">
          <ac:chgData name="Kerry Seitz" userId="f9a415f701e72ce8" providerId="LiveId" clId="{68122284-55C9-430D-8362-2F77D556C4E1}" dt="2022-07-11T01:13:44.878" v="5417" actId="20577"/>
          <ac:spMkLst>
            <pc:docMk/>
            <pc:sldMk cId="569700778" sldId="272"/>
            <ac:spMk id="2" creationId="{AA457E56-489A-B376-7F2F-7C73D4F35630}"/>
          </ac:spMkLst>
        </pc:spChg>
        <pc:spChg chg="mod">
          <ac:chgData name="Kerry Seitz" userId="f9a415f701e72ce8" providerId="LiveId" clId="{68122284-55C9-430D-8362-2F77D556C4E1}" dt="2022-07-11T01:15:31.660" v="5561" actId="1076"/>
          <ac:spMkLst>
            <pc:docMk/>
            <pc:sldMk cId="569700778" sldId="272"/>
            <ac:spMk id="3" creationId="{7B9E381D-A0E2-12A0-3007-3CCA3867C5CD}"/>
          </ac:spMkLst>
        </pc:spChg>
      </pc:sldChg>
      <pc:sldChg chg="modSp new del mod">
        <pc:chgData name="Kerry Seitz" userId="f9a415f701e72ce8" providerId="LiveId" clId="{68122284-55C9-430D-8362-2F77D556C4E1}" dt="2022-07-11T01:12:38.171" v="5353" actId="47"/>
        <pc:sldMkLst>
          <pc:docMk/>
          <pc:sldMk cId="3183563389" sldId="272"/>
        </pc:sldMkLst>
        <pc:spChg chg="mod">
          <ac:chgData name="Kerry Seitz" userId="f9a415f701e72ce8" providerId="LiveId" clId="{68122284-55C9-430D-8362-2F77D556C4E1}" dt="2022-07-11T01:10:44.180" v="5113" actId="20577"/>
          <ac:spMkLst>
            <pc:docMk/>
            <pc:sldMk cId="3183563389" sldId="272"/>
            <ac:spMk id="2" creationId="{620973B6-1FAC-F098-0C04-781B29461461}"/>
          </ac:spMkLst>
        </pc:spChg>
        <pc:spChg chg="mod">
          <ac:chgData name="Kerry Seitz" userId="f9a415f701e72ce8" providerId="LiveId" clId="{68122284-55C9-430D-8362-2F77D556C4E1}" dt="2022-07-11T00:59:05.026" v="3848" actId="20577"/>
          <ac:spMkLst>
            <pc:docMk/>
            <pc:sldMk cId="3183563389" sldId="272"/>
            <ac:spMk id="3" creationId="{90ED6021-95F7-B1EF-D9B3-7847821729A8}"/>
          </ac:spMkLst>
        </pc:spChg>
      </pc:sldChg>
      <pc:sldChg chg="modSp new del mod modTransition modNotesTx">
        <pc:chgData name="Kerry Seitz" userId="f9a415f701e72ce8" providerId="LiveId" clId="{68122284-55C9-430D-8362-2F77D556C4E1}" dt="2022-07-11T07:26:10.510" v="16659" actId="47"/>
        <pc:sldMkLst>
          <pc:docMk/>
          <pc:sldMk cId="122206936" sldId="273"/>
        </pc:sldMkLst>
        <pc:spChg chg="mod">
          <ac:chgData name="Kerry Seitz" userId="f9a415f701e72ce8" providerId="LiveId" clId="{68122284-55C9-430D-8362-2F77D556C4E1}" dt="2022-07-11T01:13:59.216" v="5435" actId="20577"/>
          <ac:spMkLst>
            <pc:docMk/>
            <pc:sldMk cId="122206936" sldId="273"/>
            <ac:spMk id="2" creationId="{862C9670-0FD3-404C-DEEF-F2ED01AA7697}"/>
          </ac:spMkLst>
        </pc:spChg>
      </pc:sldChg>
      <pc:sldChg chg="modSp add mod modTransition modAnim modNotesTx">
        <pc:chgData name="Kerry Seitz" userId="f9a415f701e72ce8" providerId="LiveId" clId="{68122284-55C9-430D-8362-2F77D556C4E1}" dt="2022-07-12T05:02:15.714" v="26297"/>
        <pc:sldMkLst>
          <pc:docMk/>
          <pc:sldMk cId="1860683229" sldId="274"/>
        </pc:sldMkLst>
        <pc:spChg chg="mod">
          <ac:chgData name="Kerry Seitz" userId="f9a415f701e72ce8" providerId="LiveId" clId="{68122284-55C9-430D-8362-2F77D556C4E1}" dt="2022-07-11T01:22:42.182" v="5939" actId="20577"/>
          <ac:spMkLst>
            <pc:docMk/>
            <pc:sldMk cId="1860683229" sldId="274"/>
            <ac:spMk id="3" creationId="{7B9E381D-A0E2-12A0-3007-3CCA3867C5CD}"/>
          </ac:spMkLst>
        </pc:spChg>
      </pc:sldChg>
      <pc:sldChg chg="modSp new mod modTransition modNotesTx">
        <pc:chgData name="Kerry Seitz" userId="f9a415f701e72ce8" providerId="LiveId" clId="{68122284-55C9-430D-8362-2F77D556C4E1}" dt="2022-07-12T05:02:15.714" v="26297"/>
        <pc:sldMkLst>
          <pc:docMk/>
          <pc:sldMk cId="2794992362" sldId="275"/>
        </pc:sldMkLst>
        <pc:spChg chg="mod">
          <ac:chgData name="Kerry Seitz" userId="f9a415f701e72ce8" providerId="LiveId" clId="{68122284-55C9-430D-8362-2F77D556C4E1}" dt="2022-07-11T01:45:36.448" v="6708" actId="20577"/>
          <ac:spMkLst>
            <pc:docMk/>
            <pc:sldMk cId="2794992362" sldId="275"/>
            <ac:spMk id="2" creationId="{F1467749-94B0-42D0-EA5D-7B20CB119B4A}"/>
          </ac:spMkLst>
        </pc:spChg>
        <pc:spChg chg="mod">
          <ac:chgData name="Kerry Seitz" userId="f9a415f701e72ce8" providerId="LiveId" clId="{68122284-55C9-430D-8362-2F77D556C4E1}" dt="2022-07-11T01:24:36.218" v="6320"/>
          <ac:spMkLst>
            <pc:docMk/>
            <pc:sldMk cId="2794992362" sldId="275"/>
            <ac:spMk id="3" creationId="{C52332CB-979B-0796-3AC0-77EE2D62C71C}"/>
          </ac:spMkLst>
        </pc:spChg>
      </pc:sldChg>
      <pc:sldChg chg="addSp delSp modSp new add del mod modTransition modAnim modNotesTx">
        <pc:chgData name="Kerry Seitz" userId="f9a415f701e72ce8" providerId="LiveId" clId="{68122284-55C9-430D-8362-2F77D556C4E1}" dt="2022-07-12T05:02:15.714" v="26297"/>
        <pc:sldMkLst>
          <pc:docMk/>
          <pc:sldMk cId="2791734327" sldId="276"/>
        </pc:sldMkLst>
        <pc:spChg chg="mod">
          <ac:chgData name="Kerry Seitz" userId="f9a415f701e72ce8" providerId="LiveId" clId="{68122284-55C9-430D-8362-2F77D556C4E1}" dt="2022-07-11T01:33:20.511" v="6346" actId="20577"/>
          <ac:spMkLst>
            <pc:docMk/>
            <pc:sldMk cId="2791734327" sldId="276"/>
            <ac:spMk id="2" creationId="{35B88650-768B-5B69-6203-39D58BB5E57C}"/>
          </ac:spMkLst>
        </pc:spChg>
        <pc:spChg chg="mod">
          <ac:chgData name="Kerry Seitz" userId="f9a415f701e72ce8" providerId="LiveId" clId="{68122284-55C9-430D-8362-2F77D556C4E1}" dt="2022-07-11T01:40:01.601" v="6628" actId="403"/>
          <ac:spMkLst>
            <pc:docMk/>
            <pc:sldMk cId="2791734327" sldId="276"/>
            <ac:spMk id="3" creationId="{22437A2B-8D99-F9D8-31EB-1D896040ECB8}"/>
          </ac:spMkLst>
        </pc:spChg>
        <pc:spChg chg="add del mod">
          <ac:chgData name="Kerry Seitz" userId="f9a415f701e72ce8" providerId="LiveId" clId="{68122284-55C9-430D-8362-2F77D556C4E1}" dt="2022-07-11T01:33:45.170" v="6350"/>
          <ac:spMkLst>
            <pc:docMk/>
            <pc:sldMk cId="2791734327" sldId="276"/>
            <ac:spMk id="4" creationId="{B5EA5A9F-74BC-8981-4D79-E1ED00756B30}"/>
          </ac:spMkLst>
        </pc:spChg>
        <pc:spChg chg="add del mod">
          <ac:chgData name="Kerry Seitz" userId="f9a415f701e72ce8" providerId="LiveId" clId="{68122284-55C9-430D-8362-2F77D556C4E1}" dt="2022-07-11T01:33:45.170" v="6350"/>
          <ac:spMkLst>
            <pc:docMk/>
            <pc:sldMk cId="2791734327" sldId="276"/>
            <ac:spMk id="5" creationId="{1FC36D4D-3C92-87E0-612C-515096AEE3E3}"/>
          </ac:spMkLst>
        </pc:spChg>
        <pc:spChg chg="add del mod">
          <ac:chgData name="Kerry Seitz" userId="f9a415f701e72ce8" providerId="LiveId" clId="{68122284-55C9-430D-8362-2F77D556C4E1}" dt="2022-07-11T01:33:50.988" v="6353" actId="478"/>
          <ac:spMkLst>
            <pc:docMk/>
            <pc:sldMk cId="2791734327" sldId="276"/>
            <ac:spMk id="6" creationId="{B72332CB-A86A-F333-7607-A912C96B2D8D}"/>
          </ac:spMkLst>
        </pc:spChg>
        <pc:spChg chg="add del mod">
          <ac:chgData name="Kerry Seitz" userId="f9a415f701e72ce8" providerId="LiveId" clId="{68122284-55C9-430D-8362-2F77D556C4E1}" dt="2022-07-11T01:33:50.988" v="6353" actId="478"/>
          <ac:spMkLst>
            <pc:docMk/>
            <pc:sldMk cId="2791734327" sldId="276"/>
            <ac:spMk id="7" creationId="{3390F3A9-4A71-D143-D2F6-22A01E1DE513}"/>
          </ac:spMkLst>
        </pc:spChg>
        <pc:spChg chg="add del mod">
          <ac:chgData name="Kerry Seitz" userId="f9a415f701e72ce8" providerId="LiveId" clId="{68122284-55C9-430D-8362-2F77D556C4E1}" dt="2022-07-11T01:34:02.691" v="6355"/>
          <ac:spMkLst>
            <pc:docMk/>
            <pc:sldMk cId="2791734327" sldId="276"/>
            <ac:spMk id="8" creationId="{C38193C7-2731-A91D-7435-0A586CF0759D}"/>
          </ac:spMkLst>
        </pc:spChg>
        <pc:spChg chg="add del mod">
          <ac:chgData name="Kerry Seitz" userId="f9a415f701e72ce8" providerId="LiveId" clId="{68122284-55C9-430D-8362-2F77D556C4E1}" dt="2022-07-11T01:34:02.691" v="6355"/>
          <ac:spMkLst>
            <pc:docMk/>
            <pc:sldMk cId="2791734327" sldId="276"/>
            <ac:spMk id="9" creationId="{B652A1DA-57CE-3B07-0718-5A55975ECAA0}"/>
          </ac:spMkLst>
        </pc:spChg>
        <pc:spChg chg="add del mod">
          <ac:chgData name="Kerry Seitz" userId="f9a415f701e72ce8" providerId="LiveId" clId="{68122284-55C9-430D-8362-2F77D556C4E1}" dt="2022-07-11T01:34:02.691" v="6355"/>
          <ac:spMkLst>
            <pc:docMk/>
            <pc:sldMk cId="2791734327" sldId="276"/>
            <ac:spMk id="10" creationId="{3FFDD591-3E30-FE49-41A8-D0E0372D467E}"/>
          </ac:spMkLst>
        </pc:spChg>
        <pc:spChg chg="add del mod ord">
          <ac:chgData name="Kerry Seitz" userId="f9a415f701e72ce8" providerId="LiveId" clId="{68122284-55C9-430D-8362-2F77D556C4E1}" dt="2022-07-12T03:51:55.598" v="25925" actId="478"/>
          <ac:spMkLst>
            <pc:docMk/>
            <pc:sldMk cId="2791734327" sldId="276"/>
            <ac:spMk id="10" creationId="{98CD976B-F26E-6C8B-1141-F47D50E5CB04}"/>
          </ac:spMkLst>
        </pc:spChg>
        <pc:spChg chg="add del mod">
          <ac:chgData name="Kerry Seitz" userId="f9a415f701e72ce8" providerId="LiveId" clId="{68122284-55C9-430D-8362-2F77D556C4E1}" dt="2022-07-11T01:34:02.691" v="6355"/>
          <ac:spMkLst>
            <pc:docMk/>
            <pc:sldMk cId="2791734327" sldId="276"/>
            <ac:spMk id="11" creationId="{E4CD1FAF-DEE2-A333-34A3-0A955ABB318C}"/>
          </ac:spMkLst>
        </pc:spChg>
        <pc:spChg chg="add del mod">
          <ac:chgData name="Kerry Seitz" userId="f9a415f701e72ce8" providerId="LiveId" clId="{68122284-55C9-430D-8362-2F77D556C4E1}" dt="2022-07-12T03:51:52.934" v="25923" actId="478"/>
          <ac:spMkLst>
            <pc:docMk/>
            <pc:sldMk cId="2791734327" sldId="276"/>
            <ac:spMk id="12" creationId="{2528B621-57D9-3BE4-DECB-9C85F32CA8A4}"/>
          </ac:spMkLst>
        </pc:spChg>
        <pc:spChg chg="add mod">
          <ac:chgData name="Kerry Seitz" userId="f9a415f701e72ce8" providerId="LiveId" clId="{68122284-55C9-430D-8362-2F77D556C4E1}" dt="2022-07-12T03:52:21.415" v="25996" actId="1076"/>
          <ac:spMkLst>
            <pc:docMk/>
            <pc:sldMk cId="2791734327" sldId="276"/>
            <ac:spMk id="13" creationId="{9314F48F-CD0C-1BC7-FC79-9325E353AEFF}"/>
          </ac:spMkLst>
        </pc:spChg>
        <pc:spChg chg="add del mod">
          <ac:chgData name="Kerry Seitz" userId="f9a415f701e72ce8" providerId="LiveId" clId="{68122284-55C9-430D-8362-2F77D556C4E1}" dt="2022-07-11T02:08:17.721" v="7172" actId="478"/>
          <ac:spMkLst>
            <pc:docMk/>
            <pc:sldMk cId="2791734327" sldId="276"/>
            <ac:spMk id="14" creationId="{F345D855-F9A0-6C36-DB1D-8668D43EC583}"/>
          </ac:spMkLst>
        </pc:spChg>
        <pc:spChg chg="add mod">
          <ac:chgData name="Kerry Seitz" userId="f9a415f701e72ce8" providerId="LiveId" clId="{68122284-55C9-430D-8362-2F77D556C4E1}" dt="2022-07-12T03:52:21.415" v="25996" actId="1076"/>
          <ac:spMkLst>
            <pc:docMk/>
            <pc:sldMk cId="2791734327" sldId="276"/>
            <ac:spMk id="15" creationId="{1F907FA6-0CC1-29B9-8FEA-7D09679C8545}"/>
          </ac:spMkLst>
        </pc:spChg>
        <pc:spChg chg="add del mod">
          <ac:chgData name="Kerry Seitz" userId="f9a415f701e72ce8" providerId="LiveId" clId="{68122284-55C9-430D-8362-2F77D556C4E1}" dt="2022-07-12T03:51:56.164" v="25926" actId="478"/>
          <ac:spMkLst>
            <pc:docMk/>
            <pc:sldMk cId="2791734327" sldId="276"/>
            <ac:spMk id="16" creationId="{8F0C7C2D-6903-CE6F-8339-65D6FFD36633}"/>
          </ac:spMkLst>
        </pc:spChg>
        <pc:spChg chg="add mod">
          <ac:chgData name="Kerry Seitz" userId="f9a415f701e72ce8" providerId="LiveId" clId="{68122284-55C9-430D-8362-2F77D556C4E1}" dt="2022-07-12T03:52:23.794" v="25997" actId="1076"/>
          <ac:spMkLst>
            <pc:docMk/>
            <pc:sldMk cId="2791734327" sldId="276"/>
            <ac:spMk id="17" creationId="{9AD26EB0-CBCF-C8D9-A6B1-23A994B0BDE3}"/>
          </ac:spMkLst>
        </pc:spChg>
        <pc:spChg chg="add del">
          <ac:chgData name="Kerry Seitz" userId="f9a415f701e72ce8" providerId="LiveId" clId="{68122284-55C9-430D-8362-2F77D556C4E1}" dt="2022-07-11T01:44:22.537" v="6678" actId="22"/>
          <ac:spMkLst>
            <pc:docMk/>
            <pc:sldMk cId="2791734327" sldId="276"/>
            <ac:spMk id="19" creationId="{29E1AF27-3A5D-6057-9257-FC93AAF50BB5}"/>
          </ac:spMkLst>
        </pc:spChg>
      </pc:sldChg>
      <pc:sldChg chg="addSp delSp modSp new mod modTransition modAnim modNotesTx">
        <pc:chgData name="Kerry Seitz" userId="f9a415f701e72ce8" providerId="LiveId" clId="{68122284-55C9-430D-8362-2F77D556C4E1}" dt="2022-07-12T05:02:15.714" v="26297"/>
        <pc:sldMkLst>
          <pc:docMk/>
          <pc:sldMk cId="4060195335" sldId="277"/>
        </pc:sldMkLst>
        <pc:spChg chg="add del mod">
          <ac:chgData name="Kerry Seitz" userId="f9a415f701e72ce8" providerId="LiveId" clId="{68122284-55C9-430D-8362-2F77D556C4E1}" dt="2022-07-11T01:38:16.873" v="6600"/>
          <ac:spMkLst>
            <pc:docMk/>
            <pc:sldMk cId="4060195335" sldId="277"/>
            <ac:spMk id="2" creationId="{EE4C6AEC-129B-F414-C9E4-8F14F6B3485E}"/>
          </ac:spMkLst>
        </pc:spChg>
        <pc:spChg chg="add del mod">
          <ac:chgData name="Kerry Seitz" userId="f9a415f701e72ce8" providerId="LiveId" clId="{68122284-55C9-430D-8362-2F77D556C4E1}" dt="2022-07-11T01:38:16.873" v="6600"/>
          <ac:spMkLst>
            <pc:docMk/>
            <pc:sldMk cId="4060195335" sldId="277"/>
            <ac:spMk id="3" creationId="{1A053D8D-DCEE-25FD-678F-7F3BB7FF3F50}"/>
          </ac:spMkLst>
        </pc:spChg>
        <pc:spChg chg="add del mod">
          <ac:chgData name="Kerry Seitz" userId="f9a415f701e72ce8" providerId="LiveId" clId="{68122284-55C9-430D-8362-2F77D556C4E1}" dt="2022-07-11T01:38:16.873" v="6600"/>
          <ac:spMkLst>
            <pc:docMk/>
            <pc:sldMk cId="4060195335" sldId="277"/>
            <ac:spMk id="4" creationId="{1361A130-4AE6-466A-768E-AF4F73D5A72B}"/>
          </ac:spMkLst>
        </pc:spChg>
        <pc:spChg chg="add del mod">
          <ac:chgData name="Kerry Seitz" userId="f9a415f701e72ce8" providerId="LiveId" clId="{68122284-55C9-430D-8362-2F77D556C4E1}" dt="2022-07-11T01:38:16.873" v="6600"/>
          <ac:spMkLst>
            <pc:docMk/>
            <pc:sldMk cId="4060195335" sldId="277"/>
            <ac:spMk id="5" creationId="{486E3B3A-4DDE-EB1F-9377-A1B9078BAA1F}"/>
          </ac:spMkLst>
        </pc:spChg>
        <pc:spChg chg="add del mod">
          <ac:chgData name="Kerry Seitz" userId="f9a415f701e72ce8" providerId="LiveId" clId="{68122284-55C9-430D-8362-2F77D556C4E1}" dt="2022-07-11T01:38:16.873" v="6600"/>
          <ac:spMkLst>
            <pc:docMk/>
            <pc:sldMk cId="4060195335" sldId="277"/>
            <ac:spMk id="6" creationId="{7485C266-5BAA-1A1F-B48F-311A307CB092}"/>
          </ac:spMkLst>
        </pc:spChg>
        <pc:spChg chg="add del mod">
          <ac:chgData name="Kerry Seitz" userId="f9a415f701e72ce8" providerId="LiveId" clId="{68122284-55C9-430D-8362-2F77D556C4E1}" dt="2022-07-11T01:38:16.873" v="6600"/>
          <ac:spMkLst>
            <pc:docMk/>
            <pc:sldMk cId="4060195335" sldId="277"/>
            <ac:spMk id="7" creationId="{A2B5AB97-E258-9FA7-B407-4B3533B4603A}"/>
          </ac:spMkLst>
        </pc:spChg>
        <pc:spChg chg="add del mod">
          <ac:chgData name="Kerry Seitz" userId="f9a415f701e72ce8" providerId="LiveId" clId="{68122284-55C9-430D-8362-2F77D556C4E1}" dt="2022-07-11T01:38:16.873" v="6600"/>
          <ac:spMkLst>
            <pc:docMk/>
            <pc:sldMk cId="4060195335" sldId="277"/>
            <ac:spMk id="8" creationId="{02BEE98D-9382-35E6-D13C-497DB689A6CF}"/>
          </ac:spMkLst>
        </pc:spChg>
        <pc:spChg chg="add del mod">
          <ac:chgData name="Kerry Seitz" userId="f9a415f701e72ce8" providerId="LiveId" clId="{68122284-55C9-430D-8362-2F77D556C4E1}" dt="2022-07-11T01:38:16.873" v="6600"/>
          <ac:spMkLst>
            <pc:docMk/>
            <pc:sldMk cId="4060195335" sldId="277"/>
            <ac:spMk id="12" creationId="{995BD9F0-5F0D-7666-BBBD-E6CD3620DA72}"/>
          </ac:spMkLst>
        </pc:spChg>
        <pc:spChg chg="add del mod">
          <ac:chgData name="Kerry Seitz" userId="f9a415f701e72ce8" providerId="LiveId" clId="{68122284-55C9-430D-8362-2F77D556C4E1}" dt="2022-07-11T01:38:16.873" v="6600"/>
          <ac:spMkLst>
            <pc:docMk/>
            <pc:sldMk cId="4060195335" sldId="277"/>
            <ac:spMk id="13" creationId="{7F293704-E56D-0F32-B221-94B9E48CFCAD}"/>
          </ac:spMkLst>
        </pc:spChg>
        <pc:spChg chg="add del mod">
          <ac:chgData name="Kerry Seitz" userId="f9a415f701e72ce8" providerId="LiveId" clId="{68122284-55C9-430D-8362-2F77D556C4E1}" dt="2022-07-11T01:38:16.873" v="6600"/>
          <ac:spMkLst>
            <pc:docMk/>
            <pc:sldMk cId="4060195335" sldId="277"/>
            <ac:spMk id="14" creationId="{D8E6C5C8-DC47-96A8-014C-53CB4062F78F}"/>
          </ac:spMkLst>
        </pc:spChg>
        <pc:spChg chg="add mod">
          <ac:chgData name="Kerry Seitz" userId="f9a415f701e72ce8" providerId="LiveId" clId="{68122284-55C9-430D-8362-2F77D556C4E1}" dt="2022-07-11T01:42:21.472" v="6656" actId="208"/>
          <ac:spMkLst>
            <pc:docMk/>
            <pc:sldMk cId="4060195335" sldId="277"/>
            <ac:spMk id="18" creationId="{9F981E57-B9D2-A3EE-36D7-F8AA00A6C22E}"/>
          </ac:spMkLst>
        </pc:spChg>
        <pc:spChg chg="add mod">
          <ac:chgData name="Kerry Seitz" userId="f9a415f701e72ce8" providerId="LiveId" clId="{68122284-55C9-430D-8362-2F77D556C4E1}" dt="2022-07-11T01:42:27.076" v="6657" actId="208"/>
          <ac:spMkLst>
            <pc:docMk/>
            <pc:sldMk cId="4060195335" sldId="277"/>
            <ac:spMk id="19" creationId="{5A96C27D-5AB7-9DAF-5FDF-8467EB911008}"/>
          </ac:spMkLst>
        </pc:spChg>
        <pc:spChg chg="add mod">
          <ac:chgData name="Kerry Seitz" userId="f9a415f701e72ce8" providerId="LiveId" clId="{68122284-55C9-430D-8362-2F77D556C4E1}" dt="2022-07-11T01:42:21.472" v="6656" actId="208"/>
          <ac:spMkLst>
            <pc:docMk/>
            <pc:sldMk cId="4060195335" sldId="277"/>
            <ac:spMk id="20" creationId="{27FF565B-6D48-8505-864C-176B47A94B7A}"/>
          </ac:spMkLst>
        </pc:spChg>
        <pc:spChg chg="add mod">
          <ac:chgData name="Kerry Seitz" userId="f9a415f701e72ce8" providerId="LiveId" clId="{68122284-55C9-430D-8362-2F77D556C4E1}" dt="2022-07-11T01:42:21.472" v="6656" actId="208"/>
          <ac:spMkLst>
            <pc:docMk/>
            <pc:sldMk cId="4060195335" sldId="277"/>
            <ac:spMk id="21" creationId="{98D59B34-B3FD-0E9C-E06A-0288F3E8D7D0}"/>
          </ac:spMkLst>
        </pc:spChg>
        <pc:spChg chg="add mod">
          <ac:chgData name="Kerry Seitz" userId="f9a415f701e72ce8" providerId="LiveId" clId="{68122284-55C9-430D-8362-2F77D556C4E1}" dt="2022-07-11T01:42:21.472" v="6656" actId="208"/>
          <ac:spMkLst>
            <pc:docMk/>
            <pc:sldMk cId="4060195335" sldId="277"/>
            <ac:spMk id="22" creationId="{428BC323-45F4-6B2D-F7E2-271028F67878}"/>
          </ac:spMkLst>
        </pc:spChg>
        <pc:spChg chg="add mod">
          <ac:chgData name="Kerry Seitz" userId="f9a415f701e72ce8" providerId="LiveId" clId="{68122284-55C9-430D-8362-2F77D556C4E1}" dt="2022-07-11T01:42:27.076" v="6657" actId="208"/>
          <ac:spMkLst>
            <pc:docMk/>
            <pc:sldMk cId="4060195335" sldId="277"/>
            <ac:spMk id="23" creationId="{19253C5C-CB71-AB2E-6B33-8FBC45898E42}"/>
          </ac:spMkLst>
        </pc:spChg>
        <pc:spChg chg="add mod">
          <ac:chgData name="Kerry Seitz" userId="f9a415f701e72ce8" providerId="LiveId" clId="{68122284-55C9-430D-8362-2F77D556C4E1}" dt="2022-07-11T01:42:27.076" v="6657" actId="208"/>
          <ac:spMkLst>
            <pc:docMk/>
            <pc:sldMk cId="4060195335" sldId="277"/>
            <ac:spMk id="24" creationId="{CA818C8A-29BE-9376-49C9-8C466C0B4512}"/>
          </ac:spMkLst>
        </pc:spChg>
        <pc:spChg chg="add mod">
          <ac:chgData name="Kerry Seitz" userId="f9a415f701e72ce8" providerId="LiveId" clId="{68122284-55C9-430D-8362-2F77D556C4E1}" dt="2022-07-11T01:38:26.532" v="6609" actId="1036"/>
          <ac:spMkLst>
            <pc:docMk/>
            <pc:sldMk cId="4060195335" sldId="277"/>
            <ac:spMk id="28" creationId="{DA1B69F8-C7D1-ECD6-F5F1-97657315A87F}"/>
          </ac:spMkLst>
        </pc:spChg>
        <pc:spChg chg="add mod">
          <ac:chgData name="Kerry Seitz" userId="f9a415f701e72ce8" providerId="LiveId" clId="{68122284-55C9-430D-8362-2F77D556C4E1}" dt="2022-07-11T01:38:26.532" v="6609" actId="1036"/>
          <ac:spMkLst>
            <pc:docMk/>
            <pc:sldMk cId="4060195335" sldId="277"/>
            <ac:spMk id="29" creationId="{9A27D226-CE51-4EB7-07E1-3C23A36C4876}"/>
          </ac:spMkLst>
        </pc:spChg>
        <pc:spChg chg="add mod">
          <ac:chgData name="Kerry Seitz" userId="f9a415f701e72ce8" providerId="LiveId" clId="{68122284-55C9-430D-8362-2F77D556C4E1}" dt="2022-07-11T01:38:26.532" v="6609" actId="1036"/>
          <ac:spMkLst>
            <pc:docMk/>
            <pc:sldMk cId="4060195335" sldId="277"/>
            <ac:spMk id="30" creationId="{0A351AF4-6F1F-1C1E-6BB8-B4F01581CBAE}"/>
          </ac:spMkLst>
        </pc:spChg>
        <pc:spChg chg="add del mod">
          <ac:chgData name="Kerry Seitz" userId="f9a415f701e72ce8" providerId="LiveId" clId="{68122284-55C9-430D-8362-2F77D556C4E1}" dt="2022-07-11T01:38:55.662" v="6613" actId="478"/>
          <ac:spMkLst>
            <pc:docMk/>
            <pc:sldMk cId="4060195335" sldId="277"/>
            <ac:spMk id="34" creationId="{52A3BAD7-0265-1C0A-74A6-F98779AF955A}"/>
          </ac:spMkLst>
        </pc:spChg>
        <pc:spChg chg="add del mod">
          <ac:chgData name="Kerry Seitz" userId="f9a415f701e72ce8" providerId="LiveId" clId="{68122284-55C9-430D-8362-2F77D556C4E1}" dt="2022-07-11T01:40:08.905" v="6631" actId="478"/>
          <ac:spMkLst>
            <pc:docMk/>
            <pc:sldMk cId="4060195335" sldId="277"/>
            <ac:spMk id="35" creationId="{1C22F1C2-1C98-4BF0-B5D8-F522D48F32CD}"/>
          </ac:spMkLst>
        </pc:spChg>
        <pc:spChg chg="add mod">
          <ac:chgData name="Kerry Seitz" userId="f9a415f701e72ce8" providerId="LiveId" clId="{68122284-55C9-430D-8362-2F77D556C4E1}" dt="2022-07-11T01:40:47.646" v="6636"/>
          <ac:spMkLst>
            <pc:docMk/>
            <pc:sldMk cId="4060195335" sldId="277"/>
            <ac:spMk id="36" creationId="{50E25059-BC8B-CDC2-4CFF-A1F25830CEA2}"/>
          </ac:spMkLst>
        </pc:spChg>
        <pc:cxnChg chg="add del mod">
          <ac:chgData name="Kerry Seitz" userId="f9a415f701e72ce8" providerId="LiveId" clId="{68122284-55C9-430D-8362-2F77D556C4E1}" dt="2022-07-11T01:38:16.873" v="6600"/>
          <ac:cxnSpMkLst>
            <pc:docMk/>
            <pc:sldMk cId="4060195335" sldId="277"/>
            <ac:cxnSpMk id="9" creationId="{A43E94A1-A12A-67DC-7E39-8B339359719B}"/>
          </ac:cxnSpMkLst>
        </pc:cxnChg>
        <pc:cxnChg chg="add del mod">
          <ac:chgData name="Kerry Seitz" userId="f9a415f701e72ce8" providerId="LiveId" clId="{68122284-55C9-430D-8362-2F77D556C4E1}" dt="2022-07-11T01:38:16.873" v="6600"/>
          <ac:cxnSpMkLst>
            <pc:docMk/>
            <pc:sldMk cId="4060195335" sldId="277"/>
            <ac:cxnSpMk id="10" creationId="{8C2680F0-6448-3922-719B-1E61D3A7D184}"/>
          </ac:cxnSpMkLst>
        </pc:cxnChg>
        <pc:cxnChg chg="add del mod">
          <ac:chgData name="Kerry Seitz" userId="f9a415f701e72ce8" providerId="LiveId" clId="{68122284-55C9-430D-8362-2F77D556C4E1}" dt="2022-07-11T01:38:16.873" v="6600"/>
          <ac:cxnSpMkLst>
            <pc:docMk/>
            <pc:sldMk cId="4060195335" sldId="277"/>
            <ac:cxnSpMk id="11" creationId="{6EC60A1C-7F13-45EF-9988-9A585DBC6103}"/>
          </ac:cxnSpMkLst>
        </pc:cxnChg>
        <pc:cxnChg chg="add del mod">
          <ac:chgData name="Kerry Seitz" userId="f9a415f701e72ce8" providerId="LiveId" clId="{68122284-55C9-430D-8362-2F77D556C4E1}" dt="2022-07-11T01:38:16.873" v="6600"/>
          <ac:cxnSpMkLst>
            <pc:docMk/>
            <pc:sldMk cId="4060195335" sldId="277"/>
            <ac:cxnSpMk id="15" creationId="{2F9E58E5-E430-6474-0A16-15A4BE879951}"/>
          </ac:cxnSpMkLst>
        </pc:cxnChg>
        <pc:cxnChg chg="add del mod">
          <ac:chgData name="Kerry Seitz" userId="f9a415f701e72ce8" providerId="LiveId" clId="{68122284-55C9-430D-8362-2F77D556C4E1}" dt="2022-07-11T01:38:16.873" v="6600"/>
          <ac:cxnSpMkLst>
            <pc:docMk/>
            <pc:sldMk cId="4060195335" sldId="277"/>
            <ac:cxnSpMk id="16" creationId="{292CB275-7EE0-3387-11ED-C19505D97704}"/>
          </ac:cxnSpMkLst>
        </pc:cxnChg>
        <pc:cxnChg chg="add del mod">
          <ac:chgData name="Kerry Seitz" userId="f9a415f701e72ce8" providerId="LiveId" clId="{68122284-55C9-430D-8362-2F77D556C4E1}" dt="2022-07-11T01:38:16.873" v="6600"/>
          <ac:cxnSpMkLst>
            <pc:docMk/>
            <pc:sldMk cId="4060195335" sldId="277"/>
            <ac:cxnSpMk id="17" creationId="{524AB484-F397-2A89-18B9-976101D80F61}"/>
          </ac:cxnSpMkLst>
        </pc:cxnChg>
        <pc:cxnChg chg="add mod">
          <ac:chgData name="Kerry Seitz" userId="f9a415f701e72ce8" providerId="LiveId" clId="{68122284-55C9-430D-8362-2F77D556C4E1}" dt="2022-07-11T01:38:26.532" v="6609" actId="1036"/>
          <ac:cxnSpMkLst>
            <pc:docMk/>
            <pc:sldMk cId="4060195335" sldId="277"/>
            <ac:cxnSpMk id="25" creationId="{824BB522-C6E6-04B4-4296-FA7AC96BEB96}"/>
          </ac:cxnSpMkLst>
        </pc:cxnChg>
        <pc:cxnChg chg="add mod">
          <ac:chgData name="Kerry Seitz" userId="f9a415f701e72ce8" providerId="LiveId" clId="{68122284-55C9-430D-8362-2F77D556C4E1}" dt="2022-07-11T01:38:26.532" v="6609" actId="1036"/>
          <ac:cxnSpMkLst>
            <pc:docMk/>
            <pc:sldMk cId="4060195335" sldId="277"/>
            <ac:cxnSpMk id="26" creationId="{040CFCA6-8DBE-34E6-DD76-760ADA1BD8FC}"/>
          </ac:cxnSpMkLst>
        </pc:cxnChg>
        <pc:cxnChg chg="add mod">
          <ac:chgData name="Kerry Seitz" userId="f9a415f701e72ce8" providerId="LiveId" clId="{68122284-55C9-430D-8362-2F77D556C4E1}" dt="2022-07-11T01:38:26.532" v="6609" actId="1036"/>
          <ac:cxnSpMkLst>
            <pc:docMk/>
            <pc:sldMk cId="4060195335" sldId="277"/>
            <ac:cxnSpMk id="27" creationId="{C2317F20-6161-BDC2-41EB-EDBDC98FBBE9}"/>
          </ac:cxnSpMkLst>
        </pc:cxnChg>
        <pc:cxnChg chg="add mod">
          <ac:chgData name="Kerry Seitz" userId="f9a415f701e72ce8" providerId="LiveId" clId="{68122284-55C9-430D-8362-2F77D556C4E1}" dt="2022-07-11T01:38:26.532" v="6609" actId="1036"/>
          <ac:cxnSpMkLst>
            <pc:docMk/>
            <pc:sldMk cId="4060195335" sldId="277"/>
            <ac:cxnSpMk id="31" creationId="{73C38952-93FD-27EF-7CC3-4721BA9C2584}"/>
          </ac:cxnSpMkLst>
        </pc:cxnChg>
        <pc:cxnChg chg="add mod">
          <ac:chgData name="Kerry Seitz" userId="f9a415f701e72ce8" providerId="LiveId" clId="{68122284-55C9-430D-8362-2F77D556C4E1}" dt="2022-07-11T01:38:26.532" v="6609" actId="1036"/>
          <ac:cxnSpMkLst>
            <pc:docMk/>
            <pc:sldMk cId="4060195335" sldId="277"/>
            <ac:cxnSpMk id="32" creationId="{79E587E0-2679-D126-CEDD-A7EA1C1EDF2C}"/>
          </ac:cxnSpMkLst>
        </pc:cxnChg>
        <pc:cxnChg chg="add mod">
          <ac:chgData name="Kerry Seitz" userId="f9a415f701e72ce8" providerId="LiveId" clId="{68122284-55C9-430D-8362-2F77D556C4E1}" dt="2022-07-11T01:38:26.532" v="6609" actId="1036"/>
          <ac:cxnSpMkLst>
            <pc:docMk/>
            <pc:sldMk cId="4060195335" sldId="277"/>
            <ac:cxnSpMk id="33" creationId="{47B23AF9-10B6-9B8E-B6D6-E66601C798C9}"/>
          </ac:cxnSpMkLst>
        </pc:cxnChg>
      </pc:sldChg>
      <pc:sldChg chg="addSp delSp modSp add del mod ord modTransition modNotesTx">
        <pc:chgData name="Kerry Seitz" userId="f9a415f701e72ce8" providerId="LiveId" clId="{68122284-55C9-430D-8362-2F77D556C4E1}" dt="2022-07-11T02:17:18.577" v="7520" actId="47"/>
        <pc:sldMkLst>
          <pc:docMk/>
          <pc:sldMk cId="2441231157" sldId="278"/>
        </pc:sldMkLst>
        <pc:spChg chg="mod">
          <ac:chgData name="Kerry Seitz" userId="f9a415f701e72ce8" providerId="LiveId" clId="{68122284-55C9-430D-8362-2F77D556C4E1}" dt="2022-07-11T01:43:11.034" v="6676" actId="20577"/>
          <ac:spMkLst>
            <pc:docMk/>
            <pc:sldMk cId="2441231157" sldId="278"/>
            <ac:spMk id="2" creationId="{35B88650-768B-5B69-6203-39D58BB5E57C}"/>
          </ac:spMkLst>
        </pc:spChg>
        <pc:spChg chg="add del">
          <ac:chgData name="Kerry Seitz" userId="f9a415f701e72ce8" providerId="LiveId" clId="{68122284-55C9-430D-8362-2F77D556C4E1}" dt="2022-07-11T01:42:51.618" v="6660" actId="22"/>
          <ac:spMkLst>
            <pc:docMk/>
            <pc:sldMk cId="2441231157" sldId="278"/>
            <ac:spMk id="11" creationId="{14B6D01D-6D65-E795-C1CC-FD18EE0C26D3}"/>
          </ac:spMkLst>
        </pc:spChg>
        <pc:spChg chg="del">
          <ac:chgData name="Kerry Seitz" userId="f9a415f701e72ce8" providerId="LiveId" clId="{68122284-55C9-430D-8362-2F77D556C4E1}" dt="2022-07-11T01:43:05.113" v="6664" actId="478"/>
          <ac:spMkLst>
            <pc:docMk/>
            <pc:sldMk cId="2441231157" sldId="278"/>
            <ac:spMk id="16" creationId="{8F0C7C2D-6903-CE6F-8339-65D6FFD36633}"/>
          </ac:spMkLst>
        </pc:spChg>
        <pc:spChg chg="del">
          <ac:chgData name="Kerry Seitz" userId="f9a415f701e72ce8" providerId="LiveId" clId="{68122284-55C9-430D-8362-2F77D556C4E1}" dt="2022-07-11T01:43:04.031" v="6663" actId="478"/>
          <ac:spMkLst>
            <pc:docMk/>
            <pc:sldMk cId="2441231157" sldId="278"/>
            <ac:spMk id="17" creationId="{9AD26EB0-CBCF-C8D9-A6B1-23A994B0BDE3}"/>
          </ac:spMkLst>
        </pc:spChg>
      </pc:sldChg>
      <pc:sldChg chg="delSp modSp add del mod ord modTransition delAnim modNotesTx">
        <pc:chgData name="Kerry Seitz" userId="f9a415f701e72ce8" providerId="LiveId" clId="{68122284-55C9-430D-8362-2F77D556C4E1}" dt="2022-07-15T21:43:58.229" v="29890" actId="47"/>
        <pc:sldMkLst>
          <pc:docMk/>
          <pc:sldMk cId="1583478312" sldId="279"/>
        </pc:sldMkLst>
        <pc:spChg chg="mod">
          <ac:chgData name="Kerry Seitz" userId="f9a415f701e72ce8" providerId="LiveId" clId="{68122284-55C9-430D-8362-2F77D556C4E1}" dt="2022-07-11T02:16:36.713" v="7512" actId="12788"/>
          <ac:spMkLst>
            <pc:docMk/>
            <pc:sldMk cId="1583478312" sldId="279"/>
            <ac:spMk id="12" creationId="{2528B621-57D9-3BE4-DECB-9C85F32CA8A4}"/>
          </ac:spMkLst>
        </pc:spChg>
        <pc:spChg chg="del">
          <ac:chgData name="Kerry Seitz" userId="f9a415f701e72ce8" providerId="LiveId" clId="{68122284-55C9-430D-8362-2F77D556C4E1}" dt="2022-07-11T01:45:17.085" v="6693" actId="478"/>
          <ac:spMkLst>
            <pc:docMk/>
            <pc:sldMk cId="1583478312" sldId="279"/>
            <ac:spMk id="13" creationId="{9314F48F-CD0C-1BC7-FC79-9325E353AEFF}"/>
          </ac:spMkLst>
        </pc:spChg>
        <pc:spChg chg="mod">
          <ac:chgData name="Kerry Seitz" userId="f9a415f701e72ce8" providerId="LiveId" clId="{68122284-55C9-430D-8362-2F77D556C4E1}" dt="2022-07-11T02:16:36.713" v="7512" actId="12788"/>
          <ac:spMkLst>
            <pc:docMk/>
            <pc:sldMk cId="1583478312" sldId="279"/>
            <ac:spMk id="14" creationId="{F345D855-F9A0-6C36-DB1D-8668D43EC583}"/>
          </ac:spMkLst>
        </pc:spChg>
        <pc:spChg chg="del">
          <ac:chgData name="Kerry Seitz" userId="f9a415f701e72ce8" providerId="LiveId" clId="{68122284-55C9-430D-8362-2F77D556C4E1}" dt="2022-07-11T01:45:15.862" v="6692" actId="478"/>
          <ac:spMkLst>
            <pc:docMk/>
            <pc:sldMk cId="1583478312" sldId="279"/>
            <ac:spMk id="15" creationId="{1F907FA6-0CC1-29B9-8FEA-7D09679C8545}"/>
          </ac:spMkLst>
        </pc:spChg>
        <pc:spChg chg="del">
          <ac:chgData name="Kerry Seitz" userId="f9a415f701e72ce8" providerId="LiveId" clId="{68122284-55C9-430D-8362-2F77D556C4E1}" dt="2022-07-11T01:45:14.163" v="6691" actId="478"/>
          <ac:spMkLst>
            <pc:docMk/>
            <pc:sldMk cId="1583478312" sldId="279"/>
            <ac:spMk id="16" creationId="{8F0C7C2D-6903-CE6F-8339-65D6FFD36633}"/>
          </ac:spMkLst>
        </pc:spChg>
        <pc:spChg chg="del mod">
          <ac:chgData name="Kerry Seitz" userId="f9a415f701e72ce8" providerId="LiveId" clId="{68122284-55C9-430D-8362-2F77D556C4E1}" dt="2022-07-11T01:45:13.365" v="6690" actId="478"/>
          <ac:spMkLst>
            <pc:docMk/>
            <pc:sldMk cId="1583478312" sldId="279"/>
            <ac:spMk id="17" creationId="{9AD26EB0-CBCF-C8D9-A6B1-23A994B0BDE3}"/>
          </ac:spMkLst>
        </pc:spChg>
      </pc:sldChg>
      <pc:sldChg chg="modSp new mod modTransition modAnim modNotesTx">
        <pc:chgData name="Kerry Seitz" userId="f9a415f701e72ce8" providerId="LiveId" clId="{68122284-55C9-430D-8362-2F77D556C4E1}" dt="2022-07-12T05:02:15.714" v="26297"/>
        <pc:sldMkLst>
          <pc:docMk/>
          <pc:sldMk cId="1104772817" sldId="280"/>
        </pc:sldMkLst>
        <pc:spChg chg="mod">
          <ac:chgData name="Kerry Seitz" userId="f9a415f701e72ce8" providerId="LiveId" clId="{68122284-55C9-430D-8362-2F77D556C4E1}" dt="2022-07-11T01:48:38.689" v="6784" actId="14100"/>
          <ac:spMkLst>
            <pc:docMk/>
            <pc:sldMk cId="1104772817" sldId="280"/>
            <ac:spMk id="2" creationId="{410E37F2-4D5B-D34C-2A3F-B7D5B7600513}"/>
          </ac:spMkLst>
        </pc:spChg>
        <pc:spChg chg="mod">
          <ac:chgData name="Kerry Seitz" userId="f9a415f701e72ce8" providerId="LiveId" clId="{68122284-55C9-430D-8362-2F77D556C4E1}" dt="2022-07-12T03:41:50.114" v="25000" actId="20577"/>
          <ac:spMkLst>
            <pc:docMk/>
            <pc:sldMk cId="1104772817" sldId="280"/>
            <ac:spMk id="3" creationId="{4CD9CBC9-3AFE-5579-E658-A4F34E752663}"/>
          </ac:spMkLst>
        </pc:spChg>
      </pc:sldChg>
      <pc:sldChg chg="addSp delSp modSp add mod modTransition delAnim modAnim modNotesTx">
        <pc:chgData name="Kerry Seitz" userId="f9a415f701e72ce8" providerId="LiveId" clId="{68122284-55C9-430D-8362-2F77D556C4E1}" dt="2022-07-12T05:02:15.714" v="26297"/>
        <pc:sldMkLst>
          <pc:docMk/>
          <pc:sldMk cId="1616170828" sldId="281"/>
        </pc:sldMkLst>
        <pc:spChg chg="mod">
          <ac:chgData name="Kerry Seitz" userId="f9a415f701e72ce8" providerId="LiveId" clId="{68122284-55C9-430D-8362-2F77D556C4E1}" dt="2022-07-11T02:17:31.849" v="7529" actId="20577"/>
          <ac:spMkLst>
            <pc:docMk/>
            <pc:sldMk cId="1616170828" sldId="281"/>
            <ac:spMk id="2" creationId="{35B88650-768B-5B69-6203-39D58BB5E57C}"/>
          </ac:spMkLst>
        </pc:spChg>
        <pc:spChg chg="add mod">
          <ac:chgData name="Kerry Seitz" userId="f9a415f701e72ce8" providerId="LiveId" clId="{68122284-55C9-430D-8362-2F77D556C4E1}" dt="2022-07-11T02:17:47.339" v="7626" actId="1038"/>
          <ac:spMkLst>
            <pc:docMk/>
            <pc:sldMk cId="1616170828" sldId="281"/>
            <ac:spMk id="10" creationId="{D32840D3-C9ED-9587-6A41-5261DE158DD1}"/>
          </ac:spMkLst>
        </pc:spChg>
        <pc:spChg chg="add mod">
          <ac:chgData name="Kerry Seitz" userId="f9a415f701e72ce8" providerId="LiveId" clId="{68122284-55C9-430D-8362-2F77D556C4E1}" dt="2022-07-11T02:17:47.339" v="7626" actId="1038"/>
          <ac:spMkLst>
            <pc:docMk/>
            <pc:sldMk cId="1616170828" sldId="281"/>
            <ac:spMk id="11" creationId="{45CE7EBB-B15C-4D0B-D1FD-F6E4A8FBEF3B}"/>
          </ac:spMkLst>
        </pc:spChg>
        <pc:spChg chg="mod">
          <ac:chgData name="Kerry Seitz" userId="f9a415f701e72ce8" providerId="LiveId" clId="{68122284-55C9-430D-8362-2F77D556C4E1}" dt="2022-07-11T02:18:12.625" v="7749" actId="122"/>
          <ac:spMkLst>
            <pc:docMk/>
            <pc:sldMk cId="1616170828" sldId="281"/>
            <ac:spMk id="12" creationId="{2528B621-57D9-3BE4-DECB-9C85F32CA8A4}"/>
          </ac:spMkLst>
        </pc:spChg>
        <pc:spChg chg="del mod">
          <ac:chgData name="Kerry Seitz" userId="f9a415f701e72ce8" providerId="LiveId" clId="{68122284-55C9-430D-8362-2F77D556C4E1}" dt="2022-07-11T02:20:35.617" v="7788" actId="478"/>
          <ac:spMkLst>
            <pc:docMk/>
            <pc:sldMk cId="1616170828" sldId="281"/>
            <ac:spMk id="13" creationId="{9314F48F-CD0C-1BC7-FC79-9325E353AEFF}"/>
          </ac:spMkLst>
        </pc:spChg>
        <pc:spChg chg="del mod">
          <ac:chgData name="Kerry Seitz" userId="f9a415f701e72ce8" providerId="LiveId" clId="{68122284-55C9-430D-8362-2F77D556C4E1}" dt="2022-07-11T02:20:29.067" v="7786" actId="478"/>
          <ac:spMkLst>
            <pc:docMk/>
            <pc:sldMk cId="1616170828" sldId="281"/>
            <ac:spMk id="14" creationId="{F345D855-F9A0-6C36-DB1D-8668D43EC583}"/>
          </ac:spMkLst>
        </pc:spChg>
        <pc:spChg chg="del">
          <ac:chgData name="Kerry Seitz" userId="f9a415f701e72ce8" providerId="LiveId" clId="{68122284-55C9-430D-8362-2F77D556C4E1}" dt="2022-07-11T02:06:07.483" v="6999" actId="478"/>
          <ac:spMkLst>
            <pc:docMk/>
            <pc:sldMk cId="1616170828" sldId="281"/>
            <ac:spMk id="15" creationId="{1F907FA6-0CC1-29B9-8FEA-7D09679C8545}"/>
          </ac:spMkLst>
        </pc:spChg>
        <pc:spChg chg="del">
          <ac:chgData name="Kerry Seitz" userId="f9a415f701e72ce8" providerId="LiveId" clId="{68122284-55C9-430D-8362-2F77D556C4E1}" dt="2022-07-11T02:05:49.642" v="6994" actId="478"/>
          <ac:spMkLst>
            <pc:docMk/>
            <pc:sldMk cId="1616170828" sldId="281"/>
            <ac:spMk id="16" creationId="{8F0C7C2D-6903-CE6F-8339-65D6FFD36633}"/>
          </ac:spMkLst>
        </pc:spChg>
        <pc:spChg chg="del">
          <ac:chgData name="Kerry Seitz" userId="f9a415f701e72ce8" providerId="LiveId" clId="{68122284-55C9-430D-8362-2F77D556C4E1}" dt="2022-07-11T02:05:50.078" v="6995" actId="478"/>
          <ac:spMkLst>
            <pc:docMk/>
            <pc:sldMk cId="1616170828" sldId="281"/>
            <ac:spMk id="17" creationId="{9AD26EB0-CBCF-C8D9-A6B1-23A994B0BDE3}"/>
          </ac:spMkLst>
        </pc:spChg>
        <pc:spChg chg="add mod">
          <ac:chgData name="Kerry Seitz" userId="f9a415f701e72ce8" providerId="LiveId" clId="{68122284-55C9-430D-8362-2F77D556C4E1}" dt="2022-07-11T02:17:47.339" v="7626" actId="1038"/>
          <ac:spMkLst>
            <pc:docMk/>
            <pc:sldMk cId="1616170828" sldId="281"/>
            <ac:spMk id="18" creationId="{468CE06C-07EF-2CE4-C813-7FEA70D5ADF4}"/>
          </ac:spMkLst>
        </pc:spChg>
        <pc:spChg chg="add mod">
          <ac:chgData name="Kerry Seitz" userId="f9a415f701e72ce8" providerId="LiveId" clId="{68122284-55C9-430D-8362-2F77D556C4E1}" dt="2022-07-11T02:17:47.339" v="7626" actId="1038"/>
          <ac:spMkLst>
            <pc:docMk/>
            <pc:sldMk cId="1616170828" sldId="281"/>
            <ac:spMk id="19" creationId="{6853FC54-4077-5BE5-1428-12AD2D7FB316}"/>
          </ac:spMkLst>
        </pc:spChg>
        <pc:spChg chg="add mod">
          <ac:chgData name="Kerry Seitz" userId="f9a415f701e72ce8" providerId="LiveId" clId="{68122284-55C9-430D-8362-2F77D556C4E1}" dt="2022-07-11T02:17:47.339" v="7626" actId="1038"/>
          <ac:spMkLst>
            <pc:docMk/>
            <pc:sldMk cId="1616170828" sldId="281"/>
            <ac:spMk id="20" creationId="{69D2B2B1-CE3B-8FEA-B200-6196FF3B302E}"/>
          </ac:spMkLst>
        </pc:spChg>
        <pc:spChg chg="add mod">
          <ac:chgData name="Kerry Seitz" userId="f9a415f701e72ce8" providerId="LiveId" clId="{68122284-55C9-430D-8362-2F77D556C4E1}" dt="2022-07-11T02:17:47.339" v="7626" actId="1038"/>
          <ac:spMkLst>
            <pc:docMk/>
            <pc:sldMk cId="1616170828" sldId="281"/>
            <ac:spMk id="21" creationId="{74F50412-4575-0063-EF1A-0AB6EF8CA016}"/>
          </ac:spMkLst>
        </pc:spChg>
        <pc:spChg chg="add mod">
          <ac:chgData name="Kerry Seitz" userId="f9a415f701e72ce8" providerId="LiveId" clId="{68122284-55C9-430D-8362-2F77D556C4E1}" dt="2022-07-11T02:20:36.488" v="7789"/>
          <ac:spMkLst>
            <pc:docMk/>
            <pc:sldMk cId="1616170828" sldId="281"/>
            <ac:spMk id="22" creationId="{21632580-5D01-ECD1-6B35-F83901B1CA03}"/>
          </ac:spMkLst>
        </pc:spChg>
        <pc:spChg chg="add mod">
          <ac:chgData name="Kerry Seitz" userId="f9a415f701e72ce8" providerId="LiveId" clId="{68122284-55C9-430D-8362-2F77D556C4E1}" dt="2022-07-11T02:21:58.107" v="7873" actId="20577"/>
          <ac:spMkLst>
            <pc:docMk/>
            <pc:sldMk cId="1616170828" sldId="281"/>
            <ac:spMk id="23" creationId="{5360A9B2-A583-A9E7-A1FA-723F63F3A0D7}"/>
          </ac:spMkLst>
        </pc:spChg>
      </pc:sldChg>
      <pc:sldChg chg="delSp modSp add del mod ord delAnim modAnim modNotesTx">
        <pc:chgData name="Kerry Seitz" userId="f9a415f701e72ce8" providerId="LiveId" clId="{68122284-55C9-430D-8362-2F77D556C4E1}" dt="2022-07-11T07:39:33.913" v="18395" actId="47"/>
        <pc:sldMkLst>
          <pc:docMk/>
          <pc:sldMk cId="2273678228" sldId="282"/>
        </pc:sldMkLst>
        <pc:spChg chg="mod">
          <ac:chgData name="Kerry Seitz" userId="f9a415f701e72ce8" providerId="LiveId" clId="{68122284-55C9-430D-8362-2F77D556C4E1}" dt="2022-07-11T02:16:59.130" v="7515"/>
          <ac:spMkLst>
            <pc:docMk/>
            <pc:sldMk cId="2273678228" sldId="282"/>
            <ac:spMk id="2" creationId="{35B88650-768B-5B69-6203-39D58BB5E57C}"/>
          </ac:spMkLst>
        </pc:spChg>
        <pc:spChg chg="del">
          <ac:chgData name="Kerry Seitz" userId="f9a415f701e72ce8" providerId="LiveId" clId="{68122284-55C9-430D-8362-2F77D556C4E1}" dt="2022-07-11T02:17:01.290" v="7516" actId="478"/>
          <ac:spMkLst>
            <pc:docMk/>
            <pc:sldMk cId="2273678228" sldId="282"/>
            <ac:spMk id="16" creationId="{8F0C7C2D-6903-CE6F-8339-65D6FFD36633}"/>
          </ac:spMkLst>
        </pc:spChg>
        <pc:spChg chg="del">
          <ac:chgData name="Kerry Seitz" userId="f9a415f701e72ce8" providerId="LiveId" clId="{68122284-55C9-430D-8362-2F77D556C4E1}" dt="2022-07-11T02:17:01.932" v="7517" actId="478"/>
          <ac:spMkLst>
            <pc:docMk/>
            <pc:sldMk cId="2273678228" sldId="282"/>
            <ac:spMk id="17" creationId="{9AD26EB0-CBCF-C8D9-A6B1-23A994B0BDE3}"/>
          </ac:spMkLst>
        </pc:spChg>
      </pc:sldChg>
      <pc:sldChg chg="addSp delSp modSp add mod modTransition modAnim modNotesTx">
        <pc:chgData name="Kerry Seitz" userId="f9a415f701e72ce8" providerId="LiveId" clId="{68122284-55C9-430D-8362-2F77D556C4E1}" dt="2022-07-12T05:02:15.714" v="26297"/>
        <pc:sldMkLst>
          <pc:docMk/>
          <pc:sldMk cId="2864446682" sldId="283"/>
        </pc:sldMkLst>
        <pc:spChg chg="del">
          <ac:chgData name="Kerry Seitz" userId="f9a415f701e72ce8" providerId="LiveId" clId="{68122284-55C9-430D-8362-2F77D556C4E1}" dt="2022-07-11T02:19:25.686" v="7757" actId="478"/>
          <ac:spMkLst>
            <pc:docMk/>
            <pc:sldMk cId="2864446682" sldId="283"/>
            <ac:spMk id="10" creationId="{D32840D3-C9ED-9587-6A41-5261DE158DD1}"/>
          </ac:spMkLst>
        </pc:spChg>
        <pc:spChg chg="del">
          <ac:chgData name="Kerry Seitz" userId="f9a415f701e72ce8" providerId="LiveId" clId="{68122284-55C9-430D-8362-2F77D556C4E1}" dt="2022-07-11T02:19:25.686" v="7757" actId="478"/>
          <ac:spMkLst>
            <pc:docMk/>
            <pc:sldMk cId="2864446682" sldId="283"/>
            <ac:spMk id="11" creationId="{45CE7EBB-B15C-4D0B-D1FD-F6E4A8FBEF3B}"/>
          </ac:spMkLst>
        </pc:spChg>
        <pc:spChg chg="del">
          <ac:chgData name="Kerry Seitz" userId="f9a415f701e72ce8" providerId="LiveId" clId="{68122284-55C9-430D-8362-2F77D556C4E1}" dt="2022-07-11T02:19:25.686" v="7757" actId="478"/>
          <ac:spMkLst>
            <pc:docMk/>
            <pc:sldMk cId="2864446682" sldId="283"/>
            <ac:spMk id="12" creationId="{2528B621-57D9-3BE4-DECB-9C85F32CA8A4}"/>
          </ac:spMkLst>
        </pc:spChg>
        <pc:spChg chg="mod">
          <ac:chgData name="Kerry Seitz" userId="f9a415f701e72ce8" providerId="LiveId" clId="{68122284-55C9-430D-8362-2F77D556C4E1}" dt="2022-07-11T02:20:16.040" v="7785" actId="1035"/>
          <ac:spMkLst>
            <pc:docMk/>
            <pc:sldMk cId="2864446682" sldId="283"/>
            <ac:spMk id="13" creationId="{9314F48F-CD0C-1BC7-FC79-9325E353AEFF}"/>
          </ac:spMkLst>
        </pc:spChg>
        <pc:spChg chg="mod">
          <ac:chgData name="Kerry Seitz" userId="f9a415f701e72ce8" providerId="LiveId" clId="{68122284-55C9-430D-8362-2F77D556C4E1}" dt="2022-07-11T02:21:48.295" v="7871" actId="108"/>
          <ac:spMkLst>
            <pc:docMk/>
            <pc:sldMk cId="2864446682" sldId="283"/>
            <ac:spMk id="14" creationId="{F345D855-F9A0-6C36-DB1D-8668D43EC583}"/>
          </ac:spMkLst>
        </pc:spChg>
        <pc:spChg chg="add mod">
          <ac:chgData name="Kerry Seitz" userId="f9a415f701e72ce8" providerId="LiveId" clId="{68122284-55C9-430D-8362-2F77D556C4E1}" dt="2022-07-11T02:20:16.040" v="7785" actId="1035"/>
          <ac:spMkLst>
            <pc:docMk/>
            <pc:sldMk cId="2864446682" sldId="283"/>
            <ac:spMk id="15" creationId="{0744DDE9-8509-4885-9F48-607DA9333275}"/>
          </ac:spMkLst>
        </pc:spChg>
        <pc:spChg chg="add mod">
          <ac:chgData name="Kerry Seitz" userId="f9a415f701e72ce8" providerId="LiveId" clId="{68122284-55C9-430D-8362-2F77D556C4E1}" dt="2022-07-11T02:19:53.332" v="7777" actId="12789"/>
          <ac:spMkLst>
            <pc:docMk/>
            <pc:sldMk cId="2864446682" sldId="283"/>
            <ac:spMk id="16" creationId="{9582D1AF-7AF7-8811-EF84-C6C4E78E8AD2}"/>
          </ac:spMkLst>
        </pc:spChg>
        <pc:spChg chg="add mod">
          <ac:chgData name="Kerry Seitz" userId="f9a415f701e72ce8" providerId="LiveId" clId="{68122284-55C9-430D-8362-2F77D556C4E1}" dt="2022-07-11T02:33:05.935" v="8161" actId="1036"/>
          <ac:spMkLst>
            <pc:docMk/>
            <pc:sldMk cId="2864446682" sldId="283"/>
            <ac:spMk id="17" creationId="{9266E81E-2659-302B-015A-88BE10E97E56}"/>
          </ac:spMkLst>
        </pc:spChg>
        <pc:spChg chg="del">
          <ac:chgData name="Kerry Seitz" userId="f9a415f701e72ce8" providerId="LiveId" clId="{68122284-55C9-430D-8362-2F77D556C4E1}" dt="2022-07-11T02:19:25.686" v="7757" actId="478"/>
          <ac:spMkLst>
            <pc:docMk/>
            <pc:sldMk cId="2864446682" sldId="283"/>
            <ac:spMk id="18" creationId="{468CE06C-07EF-2CE4-C813-7FEA70D5ADF4}"/>
          </ac:spMkLst>
        </pc:spChg>
        <pc:spChg chg="del">
          <ac:chgData name="Kerry Seitz" userId="f9a415f701e72ce8" providerId="LiveId" clId="{68122284-55C9-430D-8362-2F77D556C4E1}" dt="2022-07-11T02:19:25.686" v="7757" actId="478"/>
          <ac:spMkLst>
            <pc:docMk/>
            <pc:sldMk cId="2864446682" sldId="283"/>
            <ac:spMk id="19" creationId="{6853FC54-4077-5BE5-1428-12AD2D7FB316}"/>
          </ac:spMkLst>
        </pc:spChg>
        <pc:spChg chg="del">
          <ac:chgData name="Kerry Seitz" userId="f9a415f701e72ce8" providerId="LiveId" clId="{68122284-55C9-430D-8362-2F77D556C4E1}" dt="2022-07-11T02:19:25.686" v="7757" actId="478"/>
          <ac:spMkLst>
            <pc:docMk/>
            <pc:sldMk cId="2864446682" sldId="283"/>
            <ac:spMk id="20" creationId="{69D2B2B1-CE3B-8FEA-B200-6196FF3B302E}"/>
          </ac:spMkLst>
        </pc:spChg>
        <pc:spChg chg="del">
          <ac:chgData name="Kerry Seitz" userId="f9a415f701e72ce8" providerId="LiveId" clId="{68122284-55C9-430D-8362-2F77D556C4E1}" dt="2022-07-11T02:19:25.686" v="7757" actId="478"/>
          <ac:spMkLst>
            <pc:docMk/>
            <pc:sldMk cId="2864446682" sldId="283"/>
            <ac:spMk id="21" creationId="{74F50412-4575-0063-EF1A-0AB6EF8CA016}"/>
          </ac:spMkLst>
        </pc:spChg>
        <pc:spChg chg="add mod">
          <ac:chgData name="Kerry Seitz" userId="f9a415f701e72ce8" providerId="LiveId" clId="{68122284-55C9-430D-8362-2F77D556C4E1}" dt="2022-07-11T02:33:05.935" v="8161" actId="1036"/>
          <ac:spMkLst>
            <pc:docMk/>
            <pc:sldMk cId="2864446682" sldId="283"/>
            <ac:spMk id="22" creationId="{62B63E61-684D-B4FC-A31A-9738060A564A}"/>
          </ac:spMkLst>
        </pc:spChg>
      </pc:sldChg>
      <pc:sldChg chg="add del ord modTransition modNotesTx">
        <pc:chgData name="Kerry Seitz" userId="f9a415f701e72ce8" providerId="LiveId" clId="{68122284-55C9-430D-8362-2F77D556C4E1}" dt="2022-07-15T21:44:33.630" v="29893" actId="47"/>
        <pc:sldMkLst>
          <pc:docMk/>
          <pc:sldMk cId="2941177255" sldId="284"/>
        </pc:sldMkLst>
      </pc:sldChg>
      <pc:sldChg chg="addSp delSp modSp new mod ord modTransition modAnim modNotesTx">
        <pc:chgData name="Kerry Seitz" userId="f9a415f701e72ce8" providerId="LiveId" clId="{68122284-55C9-430D-8362-2F77D556C4E1}" dt="2022-07-15T21:50:34.704" v="31341" actId="5793"/>
        <pc:sldMkLst>
          <pc:docMk/>
          <pc:sldMk cId="3672307238" sldId="285"/>
        </pc:sldMkLst>
        <pc:spChg chg="mod">
          <ac:chgData name="Kerry Seitz" userId="f9a415f701e72ce8" providerId="LiveId" clId="{68122284-55C9-430D-8362-2F77D556C4E1}" dt="2022-07-12T16:49:07.468" v="28709" actId="20577"/>
          <ac:spMkLst>
            <pc:docMk/>
            <pc:sldMk cId="3672307238" sldId="285"/>
            <ac:spMk id="2" creationId="{7C766894-395E-2610-8138-02D6F8CCFFE0}"/>
          </ac:spMkLst>
        </pc:spChg>
        <pc:spChg chg="del">
          <ac:chgData name="Kerry Seitz" userId="f9a415f701e72ce8" providerId="LiveId" clId="{68122284-55C9-430D-8362-2F77D556C4E1}" dt="2022-07-12T16:17:10.996" v="26655" actId="478"/>
          <ac:spMkLst>
            <pc:docMk/>
            <pc:sldMk cId="3672307238" sldId="285"/>
            <ac:spMk id="3" creationId="{16FD6D12-642C-0685-32D0-5C9751CF4460}"/>
          </ac:spMkLst>
        </pc:spChg>
        <pc:spChg chg="add mod">
          <ac:chgData name="Kerry Seitz" userId="f9a415f701e72ce8" providerId="LiveId" clId="{68122284-55C9-430D-8362-2F77D556C4E1}" dt="2022-07-12T16:28:42.423" v="27707" actId="14100"/>
          <ac:spMkLst>
            <pc:docMk/>
            <pc:sldMk cId="3672307238" sldId="285"/>
            <ac:spMk id="5" creationId="{D45578B9-0C54-2B99-5C7D-42AAEB10A2FD}"/>
          </ac:spMkLst>
        </pc:spChg>
        <pc:spChg chg="add mod">
          <ac:chgData name="Kerry Seitz" userId="f9a415f701e72ce8" providerId="LiveId" clId="{68122284-55C9-430D-8362-2F77D556C4E1}" dt="2022-07-12T16:20:11.946" v="26850" actId="14100"/>
          <ac:spMkLst>
            <pc:docMk/>
            <pc:sldMk cId="3672307238" sldId="285"/>
            <ac:spMk id="6" creationId="{ACB6CB48-7CE1-B66F-DC9F-D2DC9CABD583}"/>
          </ac:spMkLst>
        </pc:spChg>
        <pc:spChg chg="add mod">
          <ac:chgData name="Kerry Seitz" userId="f9a415f701e72ce8" providerId="LiveId" clId="{68122284-55C9-430D-8362-2F77D556C4E1}" dt="2022-07-12T16:33:02.618" v="27801" actId="20577"/>
          <ac:spMkLst>
            <pc:docMk/>
            <pc:sldMk cId="3672307238" sldId="285"/>
            <ac:spMk id="7" creationId="{83A27843-33BD-A245-99EF-240E46D98176}"/>
          </ac:spMkLst>
        </pc:spChg>
        <pc:spChg chg="add mod">
          <ac:chgData name="Kerry Seitz" userId="f9a415f701e72ce8" providerId="LiveId" clId="{68122284-55C9-430D-8362-2F77D556C4E1}" dt="2022-07-12T16:32:30.391" v="27769" actId="6549"/>
          <ac:spMkLst>
            <pc:docMk/>
            <pc:sldMk cId="3672307238" sldId="285"/>
            <ac:spMk id="8" creationId="{75873B2C-63FA-1116-8F7D-3B2CB8C6C1CB}"/>
          </ac:spMkLst>
        </pc:spChg>
        <pc:spChg chg="add mod">
          <ac:chgData name="Kerry Seitz" userId="f9a415f701e72ce8" providerId="LiveId" clId="{68122284-55C9-430D-8362-2F77D556C4E1}" dt="2022-07-15T21:43:30.497" v="29878"/>
          <ac:spMkLst>
            <pc:docMk/>
            <pc:sldMk cId="3672307238" sldId="285"/>
            <ac:spMk id="9" creationId="{DEC1C738-6389-B79B-1F6F-CFAB5C18F0EB}"/>
          </ac:spMkLst>
        </pc:spChg>
        <pc:graphicFrameChg chg="add del mod">
          <ac:chgData name="Kerry Seitz" userId="f9a415f701e72ce8" providerId="LiveId" clId="{68122284-55C9-430D-8362-2F77D556C4E1}" dt="2022-07-12T16:18:59.761" v="26709"/>
          <ac:graphicFrameMkLst>
            <pc:docMk/>
            <pc:sldMk cId="3672307238" sldId="285"/>
            <ac:graphicFrameMk id="9" creationId="{C45B5C8C-E144-55A5-D6D8-0CFAD222D1E2}"/>
          </ac:graphicFrameMkLst>
        </pc:graphicFrameChg>
        <pc:graphicFrameChg chg="add del mod">
          <ac:chgData name="Kerry Seitz" userId="f9a415f701e72ce8" providerId="LiveId" clId="{68122284-55C9-430D-8362-2F77D556C4E1}" dt="2022-07-12T16:19:03.227" v="26711"/>
          <ac:graphicFrameMkLst>
            <pc:docMk/>
            <pc:sldMk cId="3672307238" sldId="285"/>
            <ac:graphicFrameMk id="10" creationId="{4AA6122B-04A0-41EE-EE62-1D8F341CCB1F}"/>
          </ac:graphicFrameMkLst>
        </pc:graphicFrameChg>
        <pc:graphicFrameChg chg="add del mod">
          <ac:chgData name="Kerry Seitz" userId="f9a415f701e72ce8" providerId="LiveId" clId="{68122284-55C9-430D-8362-2F77D556C4E1}" dt="2022-07-12T16:19:15.169" v="26714"/>
          <ac:graphicFrameMkLst>
            <pc:docMk/>
            <pc:sldMk cId="3672307238" sldId="285"/>
            <ac:graphicFrameMk id="11" creationId="{335D0F50-7E85-FDF0-242E-FD546A87FD4C}"/>
          </ac:graphicFrameMkLst>
        </pc:graphicFrameChg>
      </pc:sldChg>
      <pc:sldChg chg="modSp new mod modTransition modAnim modNotesTx">
        <pc:chgData name="Kerry Seitz" userId="f9a415f701e72ce8" providerId="LiveId" clId="{68122284-55C9-430D-8362-2F77D556C4E1}" dt="2022-07-12T05:02:15.714" v="26297"/>
        <pc:sldMkLst>
          <pc:docMk/>
          <pc:sldMk cId="764577499" sldId="286"/>
        </pc:sldMkLst>
        <pc:spChg chg="mod">
          <ac:chgData name="Kerry Seitz" userId="f9a415f701e72ce8" providerId="LiveId" clId="{68122284-55C9-430D-8362-2F77D556C4E1}" dt="2022-07-11T03:04:08.041" v="8652" actId="20577"/>
          <ac:spMkLst>
            <pc:docMk/>
            <pc:sldMk cId="764577499" sldId="286"/>
            <ac:spMk id="2" creationId="{D25F502A-C2FE-0E25-8D79-6A6AE11A00C6}"/>
          </ac:spMkLst>
        </pc:spChg>
        <pc:spChg chg="mod">
          <ac:chgData name="Kerry Seitz" userId="f9a415f701e72ce8" providerId="LiveId" clId="{68122284-55C9-430D-8362-2F77D556C4E1}" dt="2022-07-11T03:08:46.263" v="9234" actId="5793"/>
          <ac:spMkLst>
            <pc:docMk/>
            <pc:sldMk cId="764577499" sldId="286"/>
            <ac:spMk id="3" creationId="{B4A14BE1-BDBC-4514-B42C-CA8BB49AA0B3}"/>
          </ac:spMkLst>
        </pc:spChg>
      </pc:sldChg>
      <pc:sldChg chg="modSp new mod modTransition modAnim modNotesTx">
        <pc:chgData name="Kerry Seitz" userId="f9a415f701e72ce8" providerId="LiveId" clId="{68122284-55C9-430D-8362-2F77D556C4E1}" dt="2022-07-12T05:02:15.714" v="26297"/>
        <pc:sldMkLst>
          <pc:docMk/>
          <pc:sldMk cId="2271366700" sldId="287"/>
        </pc:sldMkLst>
        <pc:spChg chg="mod">
          <ac:chgData name="Kerry Seitz" userId="f9a415f701e72ce8" providerId="LiveId" clId="{68122284-55C9-430D-8362-2F77D556C4E1}" dt="2022-07-11T03:12:28.415" v="9358" actId="20577"/>
          <ac:spMkLst>
            <pc:docMk/>
            <pc:sldMk cId="2271366700" sldId="287"/>
            <ac:spMk id="2" creationId="{E51BE6A5-8D85-8449-C57D-8EFB63617BDA}"/>
          </ac:spMkLst>
        </pc:spChg>
        <pc:spChg chg="mod">
          <ac:chgData name="Kerry Seitz" userId="f9a415f701e72ce8" providerId="LiveId" clId="{68122284-55C9-430D-8362-2F77D556C4E1}" dt="2022-07-11T03:14:34.244" v="9858" actId="139"/>
          <ac:spMkLst>
            <pc:docMk/>
            <pc:sldMk cId="2271366700" sldId="287"/>
            <ac:spMk id="3" creationId="{5C090F46-6A59-4A0F-CA2E-19500A181F58}"/>
          </ac:spMkLst>
        </pc:spChg>
      </pc:sldChg>
      <pc:sldChg chg="modSp add del mod">
        <pc:chgData name="Kerry Seitz" userId="f9a415f701e72ce8" providerId="LiveId" clId="{68122284-55C9-430D-8362-2F77D556C4E1}" dt="2022-07-11T03:12:05.864" v="9336" actId="47"/>
        <pc:sldMkLst>
          <pc:docMk/>
          <pc:sldMk cId="3357590757" sldId="287"/>
        </pc:sldMkLst>
        <pc:spChg chg="mod">
          <ac:chgData name="Kerry Seitz" userId="f9a415f701e72ce8" providerId="LiveId" clId="{68122284-55C9-430D-8362-2F77D556C4E1}" dt="2022-07-11T03:11:32.590" v="9335" actId="20577"/>
          <ac:spMkLst>
            <pc:docMk/>
            <pc:sldMk cId="3357590757" sldId="287"/>
            <ac:spMk id="3" creationId="{B4A14BE1-BDBC-4514-B42C-CA8BB49AA0B3}"/>
          </ac:spMkLst>
        </pc:spChg>
      </pc:sldChg>
      <pc:sldChg chg="addSp delSp modSp new mod modTransition modNotesTx">
        <pc:chgData name="Kerry Seitz" userId="f9a415f701e72ce8" providerId="LiveId" clId="{68122284-55C9-430D-8362-2F77D556C4E1}" dt="2022-07-12T05:02:15.714" v="26297"/>
        <pc:sldMkLst>
          <pc:docMk/>
          <pc:sldMk cId="1040383951" sldId="288"/>
        </pc:sldMkLst>
        <pc:spChg chg="mod">
          <ac:chgData name="Kerry Seitz" userId="f9a415f701e72ce8" providerId="LiveId" clId="{68122284-55C9-430D-8362-2F77D556C4E1}" dt="2022-07-11T03:15:44.326" v="9894" actId="20577"/>
          <ac:spMkLst>
            <pc:docMk/>
            <pc:sldMk cId="1040383951" sldId="288"/>
            <ac:spMk id="2" creationId="{A63EF787-D7F2-68FB-612D-EBC213393535}"/>
          </ac:spMkLst>
        </pc:spChg>
        <pc:spChg chg="add del mod">
          <ac:chgData name="Kerry Seitz" userId="f9a415f701e72ce8" providerId="LiveId" clId="{68122284-55C9-430D-8362-2F77D556C4E1}" dt="2022-07-11T03:15:56.268" v="9902"/>
          <ac:spMkLst>
            <pc:docMk/>
            <pc:sldMk cId="1040383951" sldId="288"/>
            <ac:spMk id="4" creationId="{BAFD8E0F-458D-B9F0-2D68-23E68A7B591E}"/>
          </ac:spMkLst>
        </pc:spChg>
        <pc:spChg chg="add mod">
          <ac:chgData name="Kerry Seitz" userId="f9a415f701e72ce8" providerId="LiveId" clId="{68122284-55C9-430D-8362-2F77D556C4E1}" dt="2022-07-11T03:16:59.821" v="9925" actId="1076"/>
          <ac:spMkLst>
            <pc:docMk/>
            <pc:sldMk cId="1040383951" sldId="288"/>
            <ac:spMk id="5" creationId="{E156A896-DAE3-AD17-553F-A78496008DB3}"/>
          </ac:spMkLst>
        </pc:spChg>
      </pc:sldChg>
      <pc:sldChg chg="addSp delSp modSp new del">
        <pc:chgData name="Kerry Seitz" userId="f9a415f701e72ce8" providerId="LiveId" clId="{68122284-55C9-430D-8362-2F77D556C4E1}" dt="2022-07-11T03:15:26.501" v="9878" actId="680"/>
        <pc:sldMkLst>
          <pc:docMk/>
          <pc:sldMk cId="2435909132" sldId="288"/>
        </pc:sldMkLst>
        <pc:spChg chg="add del mod">
          <ac:chgData name="Kerry Seitz" userId="f9a415f701e72ce8" providerId="LiveId" clId="{68122284-55C9-430D-8362-2F77D556C4E1}" dt="2022-07-11T03:15:17.593" v="9875"/>
          <ac:spMkLst>
            <pc:docMk/>
            <pc:sldMk cId="2435909132" sldId="288"/>
            <ac:spMk id="3" creationId="{4FF8142D-6A55-7A60-48EA-ABFECF1EA37E}"/>
          </ac:spMkLst>
        </pc:spChg>
        <pc:spChg chg="add del mod">
          <ac:chgData name="Kerry Seitz" userId="f9a415f701e72ce8" providerId="LiveId" clId="{68122284-55C9-430D-8362-2F77D556C4E1}" dt="2022-07-11T03:15:25.246" v="9877"/>
          <ac:spMkLst>
            <pc:docMk/>
            <pc:sldMk cId="2435909132" sldId="288"/>
            <ac:spMk id="4" creationId="{2218321B-DDB7-739D-9A97-5021F48E422B}"/>
          </ac:spMkLst>
        </pc:spChg>
      </pc:sldChg>
      <pc:sldChg chg="modSp new del mod">
        <pc:chgData name="Kerry Seitz" userId="f9a415f701e72ce8" providerId="LiveId" clId="{68122284-55C9-430D-8362-2F77D556C4E1}" dt="2022-07-11T03:15:02.756" v="9872" actId="680"/>
        <pc:sldMkLst>
          <pc:docMk/>
          <pc:sldMk cId="2985752051" sldId="288"/>
        </pc:sldMkLst>
        <pc:spChg chg="mod">
          <ac:chgData name="Kerry Seitz" userId="f9a415f701e72ce8" providerId="LiveId" clId="{68122284-55C9-430D-8362-2F77D556C4E1}" dt="2022-07-11T03:15:02.355" v="9871" actId="20577"/>
          <ac:spMkLst>
            <pc:docMk/>
            <pc:sldMk cId="2985752051" sldId="288"/>
            <ac:spMk id="2" creationId="{C9780025-E0C2-B19A-D66A-78C42865990B}"/>
          </ac:spMkLst>
        </pc:spChg>
      </pc:sldChg>
      <pc:sldChg chg="delSp modSp new mod modTransition">
        <pc:chgData name="Kerry Seitz" userId="f9a415f701e72ce8" providerId="LiveId" clId="{68122284-55C9-430D-8362-2F77D556C4E1}" dt="2022-07-15T21:38:29.683" v="29786" actId="478"/>
        <pc:sldMkLst>
          <pc:docMk/>
          <pc:sldMk cId="3835415302" sldId="289"/>
        </pc:sldMkLst>
        <pc:spChg chg="mod">
          <ac:chgData name="Kerry Seitz" userId="f9a415f701e72ce8" providerId="LiveId" clId="{68122284-55C9-430D-8362-2F77D556C4E1}" dt="2022-07-11T04:04:57.341" v="9973" actId="20577"/>
          <ac:spMkLst>
            <pc:docMk/>
            <pc:sldMk cId="3835415302" sldId="289"/>
            <ac:spMk id="2" creationId="{1A1882AC-8EF2-07BA-EAA8-0E6AB3E7EA05}"/>
          </ac:spMkLst>
        </pc:spChg>
        <pc:spChg chg="del">
          <ac:chgData name="Kerry Seitz" userId="f9a415f701e72ce8" providerId="LiveId" clId="{68122284-55C9-430D-8362-2F77D556C4E1}" dt="2022-07-15T21:38:29.683" v="29786" actId="478"/>
          <ac:spMkLst>
            <pc:docMk/>
            <pc:sldMk cId="3835415302" sldId="289"/>
            <ac:spMk id="3" creationId="{BCEFA357-DB52-5987-9963-F722A6B6FF4E}"/>
          </ac:spMkLst>
        </pc:spChg>
      </pc:sldChg>
      <pc:sldChg chg="addSp modSp new mod modTransition modNotesTx">
        <pc:chgData name="Kerry Seitz" userId="f9a415f701e72ce8" providerId="LiveId" clId="{68122284-55C9-430D-8362-2F77D556C4E1}" dt="2022-07-12T06:35:47.122" v="26584" actId="1076"/>
        <pc:sldMkLst>
          <pc:docMk/>
          <pc:sldMk cId="3309788140" sldId="290"/>
        </pc:sldMkLst>
        <pc:spChg chg="mod">
          <ac:chgData name="Kerry Seitz" userId="f9a415f701e72ce8" providerId="LiveId" clId="{68122284-55C9-430D-8362-2F77D556C4E1}" dt="2022-07-12T06:29:46.108" v="26497" actId="20577"/>
          <ac:spMkLst>
            <pc:docMk/>
            <pc:sldMk cId="3309788140" sldId="290"/>
            <ac:spMk id="2" creationId="{8B932C71-4ABF-B19A-E117-7E9F8A128A5F}"/>
          </ac:spMkLst>
        </pc:spChg>
        <pc:spChg chg="mod">
          <ac:chgData name="Kerry Seitz" userId="f9a415f701e72ce8" providerId="LiveId" clId="{68122284-55C9-430D-8362-2F77D556C4E1}" dt="2022-07-11T04:05:45.887" v="10144" actId="14100"/>
          <ac:spMkLst>
            <pc:docMk/>
            <pc:sldMk cId="3309788140" sldId="290"/>
            <ac:spMk id="3" creationId="{2D7C3B51-7D90-81B9-36B6-1775AD61B1D8}"/>
          </ac:spMkLst>
        </pc:spChg>
        <pc:spChg chg="add mod">
          <ac:chgData name="Kerry Seitz" userId="f9a415f701e72ce8" providerId="LiveId" clId="{68122284-55C9-430D-8362-2F77D556C4E1}" dt="2022-07-12T06:35:47.122" v="26584" actId="1076"/>
          <ac:spMkLst>
            <pc:docMk/>
            <pc:sldMk cId="3309788140" sldId="290"/>
            <ac:spMk id="5" creationId="{B337C5FA-AC2B-4C25-4C8D-AEEE41CE56C3}"/>
          </ac:spMkLst>
        </pc:spChg>
      </pc:sldChg>
      <pc:sldChg chg="addSp delSp modSp add mod modTransition delAnim modAnim modNotesTx">
        <pc:chgData name="Kerry Seitz" userId="f9a415f701e72ce8" providerId="LiveId" clId="{68122284-55C9-430D-8362-2F77D556C4E1}" dt="2022-07-15T21:37:21.863" v="29782" actId="20577"/>
        <pc:sldMkLst>
          <pc:docMk/>
          <pc:sldMk cId="627928409" sldId="291"/>
        </pc:sldMkLst>
        <pc:spChg chg="mod">
          <ac:chgData name="Kerry Seitz" userId="f9a415f701e72ce8" providerId="LiveId" clId="{68122284-55C9-430D-8362-2F77D556C4E1}" dt="2022-07-11T04:21:43.236" v="10766" actId="20577"/>
          <ac:spMkLst>
            <pc:docMk/>
            <pc:sldMk cId="627928409" sldId="291"/>
            <ac:spMk id="4" creationId="{24B914D2-F420-4AF5-AC68-C4D7488116CD}"/>
          </ac:spMkLst>
        </pc:spChg>
        <pc:spChg chg="add mod">
          <ac:chgData name="Kerry Seitz" userId="f9a415f701e72ce8" providerId="LiveId" clId="{68122284-55C9-430D-8362-2F77D556C4E1}" dt="2022-07-11T04:10:05.107" v="10238" actId="14100"/>
          <ac:spMkLst>
            <pc:docMk/>
            <pc:sldMk cId="627928409" sldId="291"/>
            <ac:spMk id="13" creationId="{BC855936-561B-F9DB-5606-EB8FD25AC54D}"/>
          </ac:spMkLst>
        </pc:spChg>
        <pc:spChg chg="add mod">
          <ac:chgData name="Kerry Seitz" userId="f9a415f701e72ce8" providerId="LiveId" clId="{68122284-55C9-430D-8362-2F77D556C4E1}" dt="2022-07-11T04:08:28.464" v="10219" actId="14100"/>
          <ac:spMkLst>
            <pc:docMk/>
            <pc:sldMk cId="627928409" sldId="291"/>
            <ac:spMk id="14" creationId="{82D14C69-113B-0157-0CCB-01B14B6146C9}"/>
          </ac:spMkLst>
        </pc:spChg>
        <pc:spChg chg="add mod">
          <ac:chgData name="Kerry Seitz" userId="f9a415f701e72ce8" providerId="LiveId" clId="{68122284-55C9-430D-8362-2F77D556C4E1}" dt="2022-07-11T04:11:04.742" v="10281" actId="14100"/>
          <ac:spMkLst>
            <pc:docMk/>
            <pc:sldMk cId="627928409" sldId="291"/>
            <ac:spMk id="15" creationId="{F104ED7D-8652-AB20-FF34-BFBEA35A3A0B}"/>
          </ac:spMkLst>
        </pc:spChg>
        <pc:spChg chg="add del mod">
          <ac:chgData name="Kerry Seitz" userId="f9a415f701e72ce8" providerId="LiveId" clId="{68122284-55C9-430D-8362-2F77D556C4E1}" dt="2022-07-11T04:18:22.184" v="10707"/>
          <ac:spMkLst>
            <pc:docMk/>
            <pc:sldMk cId="627928409" sldId="291"/>
            <ac:spMk id="16" creationId="{C316DB7A-ABB8-AD29-65BB-D53ACE624B58}"/>
          </ac:spMkLst>
        </pc:spChg>
        <pc:spChg chg="add mod">
          <ac:chgData name="Kerry Seitz" userId="f9a415f701e72ce8" providerId="LiveId" clId="{68122284-55C9-430D-8362-2F77D556C4E1}" dt="2022-07-11T04:18:24.171" v="10709"/>
          <ac:spMkLst>
            <pc:docMk/>
            <pc:sldMk cId="627928409" sldId="291"/>
            <ac:spMk id="17" creationId="{68FC29DB-CBCA-24D2-03C7-B9A5176228D7}"/>
          </ac:spMkLst>
        </pc:spChg>
        <pc:spChg chg="del">
          <ac:chgData name="Kerry Seitz" userId="f9a415f701e72ce8" providerId="LiveId" clId="{68122284-55C9-430D-8362-2F77D556C4E1}" dt="2022-07-11T04:08:15.354" v="10213" actId="478"/>
          <ac:spMkLst>
            <pc:docMk/>
            <pc:sldMk cId="627928409" sldId="291"/>
            <ac:spMk id="27" creationId="{4F1A1D10-3CBF-4B39-D93D-A81FB3394510}"/>
          </ac:spMkLst>
        </pc:spChg>
        <pc:spChg chg="add del mod">
          <ac:chgData name="Kerry Seitz" userId="f9a415f701e72ce8" providerId="LiveId" clId="{68122284-55C9-430D-8362-2F77D556C4E1}" dt="2022-07-11T04:18:23.887" v="10708" actId="478"/>
          <ac:spMkLst>
            <pc:docMk/>
            <pc:sldMk cId="627928409" sldId="291"/>
            <ac:spMk id="28" creationId="{ED83EBCE-3AF5-933C-186F-2224CDB2F508}"/>
          </ac:spMkLst>
        </pc:spChg>
        <pc:spChg chg="mod">
          <ac:chgData name="Kerry Seitz" userId="f9a415f701e72ce8" providerId="LiveId" clId="{68122284-55C9-430D-8362-2F77D556C4E1}" dt="2022-07-11T04:07:43.123" v="10159" actId="14100"/>
          <ac:spMkLst>
            <pc:docMk/>
            <pc:sldMk cId="627928409" sldId="291"/>
            <ac:spMk id="29" creationId="{F010B13E-FDFD-36BC-FB11-3EA02D3D4C5D}"/>
          </ac:spMkLst>
        </pc:spChg>
        <pc:spChg chg="del">
          <ac:chgData name="Kerry Seitz" userId="f9a415f701e72ce8" providerId="LiveId" clId="{68122284-55C9-430D-8362-2F77D556C4E1}" dt="2022-07-11T04:07:17.827" v="10155" actId="478"/>
          <ac:spMkLst>
            <pc:docMk/>
            <pc:sldMk cId="627928409" sldId="291"/>
            <ac:spMk id="30" creationId="{75AF14AE-34D6-524A-6092-BFB3B47B8121}"/>
          </ac:spMkLst>
        </pc:spChg>
        <pc:spChg chg="mod">
          <ac:chgData name="Kerry Seitz" userId="f9a415f701e72ce8" providerId="LiveId" clId="{68122284-55C9-430D-8362-2F77D556C4E1}" dt="2022-07-11T04:11:01.659" v="10280" actId="14100"/>
          <ac:spMkLst>
            <pc:docMk/>
            <pc:sldMk cId="627928409" sldId="291"/>
            <ac:spMk id="33" creationId="{B44E1E99-3F19-144C-D4B7-8D1B10EDF5E6}"/>
          </ac:spMkLst>
        </pc:spChg>
      </pc:sldChg>
      <pc:sldChg chg="addSp delSp modSp add mod modTransition addAnim delAnim modAnim modNotesTx">
        <pc:chgData name="Kerry Seitz" userId="f9a415f701e72ce8" providerId="LiveId" clId="{68122284-55C9-430D-8362-2F77D556C4E1}" dt="2022-07-12T05:02:15.714" v="26297"/>
        <pc:sldMkLst>
          <pc:docMk/>
          <pc:sldMk cId="750950691" sldId="292"/>
        </pc:sldMkLst>
        <pc:spChg chg="mod">
          <ac:chgData name="Kerry Seitz" userId="f9a415f701e72ce8" providerId="LiveId" clId="{68122284-55C9-430D-8362-2F77D556C4E1}" dt="2022-07-11T04:22:06.478" v="10843" actId="14100"/>
          <ac:spMkLst>
            <pc:docMk/>
            <pc:sldMk cId="750950691" sldId="292"/>
            <ac:spMk id="4" creationId="{24B914D2-F420-4AF5-AC68-C4D7488116CD}"/>
          </ac:spMkLst>
        </pc:spChg>
        <pc:spChg chg="mod">
          <ac:chgData name="Kerry Seitz" userId="f9a415f701e72ce8" providerId="LiveId" clId="{68122284-55C9-430D-8362-2F77D556C4E1}" dt="2022-07-11T04:17:21.369" v="10661" actId="1035"/>
          <ac:spMkLst>
            <pc:docMk/>
            <pc:sldMk cId="750950691" sldId="292"/>
            <ac:spMk id="13" creationId="{BC855936-561B-F9DB-5606-EB8FD25AC54D}"/>
          </ac:spMkLst>
        </pc:spChg>
        <pc:spChg chg="del">
          <ac:chgData name="Kerry Seitz" userId="f9a415f701e72ce8" providerId="LiveId" clId="{68122284-55C9-430D-8362-2F77D556C4E1}" dt="2022-07-11T04:11:55.467" v="10289" actId="478"/>
          <ac:spMkLst>
            <pc:docMk/>
            <pc:sldMk cId="750950691" sldId="292"/>
            <ac:spMk id="14" creationId="{82D14C69-113B-0157-0CCB-01B14B6146C9}"/>
          </ac:spMkLst>
        </pc:spChg>
        <pc:spChg chg="del">
          <ac:chgData name="Kerry Seitz" userId="f9a415f701e72ce8" providerId="LiveId" clId="{68122284-55C9-430D-8362-2F77D556C4E1}" dt="2022-07-11T04:11:49.578" v="10286" actId="478"/>
          <ac:spMkLst>
            <pc:docMk/>
            <pc:sldMk cId="750950691" sldId="292"/>
            <ac:spMk id="15" creationId="{F104ED7D-8652-AB20-FF34-BFBEA35A3A0B}"/>
          </ac:spMkLst>
        </pc:spChg>
        <pc:spChg chg="add del">
          <ac:chgData name="Kerry Seitz" userId="f9a415f701e72ce8" providerId="LiveId" clId="{68122284-55C9-430D-8362-2F77D556C4E1}" dt="2022-07-11T04:12:25.089" v="10310" actId="22"/>
          <ac:spMkLst>
            <pc:docMk/>
            <pc:sldMk cId="750950691" sldId="292"/>
            <ac:spMk id="16" creationId="{6CFF2E17-4FDD-1182-1253-4F8E4EE14B64}"/>
          </ac:spMkLst>
        </pc:spChg>
        <pc:spChg chg="mod">
          <ac:chgData name="Kerry Seitz" userId="f9a415f701e72ce8" providerId="LiveId" clId="{68122284-55C9-430D-8362-2F77D556C4E1}" dt="2022-07-11T04:13:05.569" v="10344" actId="20577"/>
          <ac:spMkLst>
            <pc:docMk/>
            <pc:sldMk cId="750950691" sldId="292"/>
            <ac:spMk id="23" creationId="{1085CB16-9DA1-2FCD-A8B5-CDE081321702}"/>
          </ac:spMkLst>
        </pc:spChg>
        <pc:spChg chg="mod">
          <ac:chgData name="Kerry Seitz" userId="f9a415f701e72ce8" providerId="LiveId" clId="{68122284-55C9-430D-8362-2F77D556C4E1}" dt="2022-07-11T04:17:33.633" v="10689" actId="20577"/>
          <ac:spMkLst>
            <pc:docMk/>
            <pc:sldMk cId="750950691" sldId="292"/>
            <ac:spMk id="25" creationId="{1DD3926C-923D-2376-F23C-E273FAC6C3B5}"/>
          </ac:spMkLst>
        </pc:spChg>
        <pc:spChg chg="add del mod">
          <ac:chgData name="Kerry Seitz" userId="f9a415f701e72ce8" providerId="LiveId" clId="{68122284-55C9-430D-8362-2F77D556C4E1}" dt="2022-07-11T04:18:05.417" v="10705" actId="1037"/>
          <ac:spMkLst>
            <pc:docMk/>
            <pc:sldMk cId="750950691" sldId="292"/>
            <ac:spMk id="28" creationId="{ED83EBCE-3AF5-933C-186F-2224CDB2F508}"/>
          </ac:spMkLst>
        </pc:spChg>
        <pc:spChg chg="mod">
          <ac:chgData name="Kerry Seitz" userId="f9a415f701e72ce8" providerId="LiveId" clId="{68122284-55C9-430D-8362-2F77D556C4E1}" dt="2022-07-11T04:18:00.680" v="10700" actId="1038"/>
          <ac:spMkLst>
            <pc:docMk/>
            <pc:sldMk cId="750950691" sldId="292"/>
            <ac:spMk id="29" creationId="{F010B13E-FDFD-36BC-FB11-3EA02D3D4C5D}"/>
          </ac:spMkLst>
        </pc:spChg>
        <pc:spChg chg="del">
          <ac:chgData name="Kerry Seitz" userId="f9a415f701e72ce8" providerId="LiveId" clId="{68122284-55C9-430D-8362-2F77D556C4E1}" dt="2022-07-11T04:11:50.421" v="10287" actId="478"/>
          <ac:spMkLst>
            <pc:docMk/>
            <pc:sldMk cId="750950691" sldId="292"/>
            <ac:spMk id="33" creationId="{B44E1E99-3F19-144C-D4B7-8D1B10EDF5E6}"/>
          </ac:spMkLst>
        </pc:spChg>
      </pc:sldChg>
      <pc:sldChg chg="delSp modSp add mod ord modTransition">
        <pc:chgData name="Kerry Seitz" userId="f9a415f701e72ce8" providerId="LiveId" clId="{68122284-55C9-430D-8362-2F77D556C4E1}" dt="2022-07-15T21:38:26.605" v="29785" actId="478"/>
        <pc:sldMkLst>
          <pc:docMk/>
          <pc:sldMk cId="3988665106" sldId="293"/>
        </pc:sldMkLst>
        <pc:spChg chg="mod">
          <ac:chgData name="Kerry Seitz" userId="f9a415f701e72ce8" providerId="LiveId" clId="{68122284-55C9-430D-8362-2F77D556C4E1}" dt="2022-07-11T04:22:50.624" v="10866" actId="20577"/>
          <ac:spMkLst>
            <pc:docMk/>
            <pc:sldMk cId="3988665106" sldId="293"/>
            <ac:spMk id="2" creationId="{1A1882AC-8EF2-07BA-EAA8-0E6AB3E7EA05}"/>
          </ac:spMkLst>
        </pc:spChg>
        <pc:spChg chg="del">
          <ac:chgData name="Kerry Seitz" userId="f9a415f701e72ce8" providerId="LiveId" clId="{68122284-55C9-430D-8362-2F77D556C4E1}" dt="2022-07-15T21:38:26.605" v="29785" actId="478"/>
          <ac:spMkLst>
            <pc:docMk/>
            <pc:sldMk cId="3988665106" sldId="293"/>
            <ac:spMk id="3" creationId="{BCEFA357-DB52-5987-9963-F722A6B6FF4E}"/>
          </ac:spMkLst>
        </pc:spChg>
      </pc:sldChg>
      <pc:sldChg chg="modSp new mod modTransition modNotesTx">
        <pc:chgData name="Kerry Seitz" userId="f9a415f701e72ce8" providerId="LiveId" clId="{68122284-55C9-430D-8362-2F77D556C4E1}" dt="2022-07-12T05:02:15.714" v="26297"/>
        <pc:sldMkLst>
          <pc:docMk/>
          <pc:sldMk cId="1177021266" sldId="294"/>
        </pc:sldMkLst>
        <pc:spChg chg="mod">
          <ac:chgData name="Kerry Seitz" userId="f9a415f701e72ce8" providerId="LiveId" clId="{68122284-55C9-430D-8362-2F77D556C4E1}" dt="2022-07-11T04:23:28.124" v="10895" actId="20577"/>
          <ac:spMkLst>
            <pc:docMk/>
            <pc:sldMk cId="1177021266" sldId="294"/>
            <ac:spMk id="2" creationId="{8DFF57DC-667C-A309-79FB-706FE1AE8C8B}"/>
          </ac:spMkLst>
        </pc:spChg>
        <pc:spChg chg="mod">
          <ac:chgData name="Kerry Seitz" userId="f9a415f701e72ce8" providerId="LiveId" clId="{68122284-55C9-430D-8362-2F77D556C4E1}" dt="2022-07-11T04:24:04.287" v="11093" actId="20577"/>
          <ac:spMkLst>
            <pc:docMk/>
            <pc:sldMk cId="1177021266" sldId="294"/>
            <ac:spMk id="3" creationId="{B9BC357D-A86D-AA85-0E6C-BEE0460549B4}"/>
          </ac:spMkLst>
        </pc:spChg>
      </pc:sldChg>
      <pc:sldChg chg="addSp delSp modSp new mod modTransition modNotesTx">
        <pc:chgData name="Kerry Seitz" userId="f9a415f701e72ce8" providerId="LiveId" clId="{68122284-55C9-430D-8362-2F77D556C4E1}" dt="2022-07-12T05:02:15.714" v="26297"/>
        <pc:sldMkLst>
          <pc:docMk/>
          <pc:sldMk cId="1378192526" sldId="295"/>
        </pc:sldMkLst>
        <pc:spChg chg="mod">
          <ac:chgData name="Kerry Seitz" userId="f9a415f701e72ce8" providerId="LiveId" clId="{68122284-55C9-430D-8362-2F77D556C4E1}" dt="2022-07-11T04:24:33.950" v="11117" actId="20577"/>
          <ac:spMkLst>
            <pc:docMk/>
            <pc:sldMk cId="1378192526" sldId="295"/>
            <ac:spMk id="2" creationId="{BCE109F4-FB49-AA4F-5CD9-0B66F9B6AA80}"/>
          </ac:spMkLst>
        </pc:spChg>
        <pc:spChg chg="add del mod">
          <ac:chgData name="Kerry Seitz" userId="f9a415f701e72ce8" providerId="LiveId" clId="{68122284-55C9-430D-8362-2F77D556C4E1}" dt="2022-07-11T04:24:43.234" v="11119"/>
          <ac:spMkLst>
            <pc:docMk/>
            <pc:sldMk cId="1378192526" sldId="295"/>
            <ac:spMk id="4" creationId="{D3867CF7-9FFA-7CF4-E1A1-B97340398873}"/>
          </ac:spMkLst>
        </pc:spChg>
        <pc:spChg chg="add del mod">
          <ac:chgData name="Kerry Seitz" userId="f9a415f701e72ce8" providerId="LiveId" clId="{68122284-55C9-430D-8362-2F77D556C4E1}" dt="2022-07-11T04:24:43.234" v="11119"/>
          <ac:spMkLst>
            <pc:docMk/>
            <pc:sldMk cId="1378192526" sldId="295"/>
            <ac:spMk id="5" creationId="{30ED51C6-3570-D723-6C76-36DE96F5EE43}"/>
          </ac:spMkLst>
        </pc:spChg>
        <pc:spChg chg="add del mod">
          <ac:chgData name="Kerry Seitz" userId="f9a415f701e72ce8" providerId="LiveId" clId="{68122284-55C9-430D-8362-2F77D556C4E1}" dt="2022-07-11T04:24:43.234" v="11119"/>
          <ac:spMkLst>
            <pc:docMk/>
            <pc:sldMk cId="1378192526" sldId="295"/>
            <ac:spMk id="6" creationId="{B5C40E4D-B693-B4DA-21DF-D20D3C1FB28C}"/>
          </ac:spMkLst>
        </pc:spChg>
        <pc:spChg chg="add mod">
          <ac:chgData name="Kerry Seitz" userId="f9a415f701e72ce8" providerId="LiveId" clId="{68122284-55C9-430D-8362-2F77D556C4E1}" dt="2022-07-11T04:35:38.878" v="11591" actId="207"/>
          <ac:spMkLst>
            <pc:docMk/>
            <pc:sldMk cId="1378192526" sldId="295"/>
            <ac:spMk id="7" creationId="{E086E1FD-2209-E499-90B3-2E75A9758977}"/>
          </ac:spMkLst>
        </pc:spChg>
        <pc:spChg chg="add mod">
          <ac:chgData name="Kerry Seitz" userId="f9a415f701e72ce8" providerId="LiveId" clId="{68122284-55C9-430D-8362-2F77D556C4E1}" dt="2022-07-11T04:35:42.201" v="11592" actId="207"/>
          <ac:spMkLst>
            <pc:docMk/>
            <pc:sldMk cId="1378192526" sldId="295"/>
            <ac:spMk id="8" creationId="{B7C382BD-48B7-D4D5-8259-B113C821CF07}"/>
          </ac:spMkLst>
        </pc:spChg>
        <pc:spChg chg="add mod">
          <ac:chgData name="Kerry Seitz" userId="f9a415f701e72ce8" providerId="LiveId" clId="{68122284-55C9-430D-8362-2F77D556C4E1}" dt="2022-07-11T04:31:10.354" v="11292" actId="1035"/>
          <ac:spMkLst>
            <pc:docMk/>
            <pc:sldMk cId="1378192526" sldId="295"/>
            <ac:spMk id="9" creationId="{B066F3C1-C3F6-8352-85E5-5AA2B4AED5CC}"/>
          </ac:spMkLst>
        </pc:spChg>
        <pc:spChg chg="add mod">
          <ac:chgData name="Kerry Seitz" userId="f9a415f701e72ce8" providerId="LiveId" clId="{68122284-55C9-430D-8362-2F77D556C4E1}" dt="2022-07-11T04:25:49.987" v="11143" actId="1036"/>
          <ac:spMkLst>
            <pc:docMk/>
            <pc:sldMk cId="1378192526" sldId="295"/>
            <ac:spMk id="10" creationId="{D3688151-209D-3597-2DFF-374FCB3D6532}"/>
          </ac:spMkLst>
        </pc:spChg>
        <pc:spChg chg="add mod">
          <ac:chgData name="Kerry Seitz" userId="f9a415f701e72ce8" providerId="LiveId" clId="{68122284-55C9-430D-8362-2F77D556C4E1}" dt="2022-07-11T04:26:05.103" v="11155" actId="1036"/>
          <ac:spMkLst>
            <pc:docMk/>
            <pc:sldMk cId="1378192526" sldId="295"/>
            <ac:spMk id="11" creationId="{A798737A-B857-A089-FFDB-5229CC26D73C}"/>
          </ac:spMkLst>
        </pc:spChg>
      </pc:sldChg>
      <pc:sldChg chg="modSp add mod modTransition modNotesTx">
        <pc:chgData name="Kerry Seitz" userId="f9a415f701e72ce8" providerId="LiveId" clId="{68122284-55C9-430D-8362-2F77D556C4E1}" dt="2022-07-12T05:02:15.714" v="26297"/>
        <pc:sldMkLst>
          <pc:docMk/>
          <pc:sldMk cId="2595748797" sldId="296"/>
        </pc:sldMkLst>
        <pc:spChg chg="mod">
          <ac:chgData name="Kerry Seitz" userId="f9a415f701e72ce8" providerId="LiveId" clId="{68122284-55C9-430D-8362-2F77D556C4E1}" dt="2022-07-11T04:26:59.747" v="11250" actId="1036"/>
          <ac:spMkLst>
            <pc:docMk/>
            <pc:sldMk cId="2595748797" sldId="296"/>
            <ac:spMk id="2" creationId="{BCE109F4-FB49-AA4F-5CD9-0B66F9B6AA80}"/>
          </ac:spMkLst>
        </pc:spChg>
        <pc:spChg chg="mod">
          <ac:chgData name="Kerry Seitz" userId="f9a415f701e72ce8" providerId="LiveId" clId="{68122284-55C9-430D-8362-2F77D556C4E1}" dt="2022-07-11T04:35:50.172" v="11593" actId="207"/>
          <ac:spMkLst>
            <pc:docMk/>
            <pc:sldMk cId="2595748797" sldId="296"/>
            <ac:spMk id="7" creationId="{E086E1FD-2209-E499-90B3-2E75A9758977}"/>
          </ac:spMkLst>
        </pc:spChg>
        <pc:spChg chg="mod">
          <ac:chgData name="Kerry Seitz" userId="f9a415f701e72ce8" providerId="LiveId" clId="{68122284-55C9-430D-8362-2F77D556C4E1}" dt="2022-07-11T04:35:53.662" v="11594" actId="207"/>
          <ac:spMkLst>
            <pc:docMk/>
            <pc:sldMk cId="2595748797" sldId="296"/>
            <ac:spMk id="8" creationId="{B7C382BD-48B7-D4D5-8259-B113C821CF07}"/>
          </ac:spMkLst>
        </pc:spChg>
        <pc:spChg chg="mod">
          <ac:chgData name="Kerry Seitz" userId="f9a415f701e72ce8" providerId="LiveId" clId="{68122284-55C9-430D-8362-2F77D556C4E1}" dt="2022-07-11T04:27:09.369" v="11254" actId="1035"/>
          <ac:spMkLst>
            <pc:docMk/>
            <pc:sldMk cId="2595748797" sldId="296"/>
            <ac:spMk id="9" creationId="{B066F3C1-C3F6-8352-85E5-5AA2B4AED5CC}"/>
          </ac:spMkLst>
        </pc:spChg>
      </pc:sldChg>
      <pc:sldChg chg="addSp modSp add del mod modTransition modAnim modNotesTx">
        <pc:chgData name="Kerry Seitz" userId="f9a415f701e72ce8" providerId="LiveId" clId="{68122284-55C9-430D-8362-2F77D556C4E1}" dt="2022-07-12T05:02:15.714" v="26297"/>
        <pc:sldMkLst>
          <pc:docMk/>
          <pc:sldMk cId="1963599255" sldId="297"/>
        </pc:sldMkLst>
        <pc:spChg chg="mod">
          <ac:chgData name="Kerry Seitz" userId="f9a415f701e72ce8" providerId="LiveId" clId="{68122284-55C9-430D-8362-2F77D556C4E1}" dt="2022-07-11T04:35:58.042" v="11595" actId="207"/>
          <ac:spMkLst>
            <pc:docMk/>
            <pc:sldMk cId="1963599255" sldId="297"/>
            <ac:spMk id="7" creationId="{E086E1FD-2209-E499-90B3-2E75A9758977}"/>
          </ac:spMkLst>
        </pc:spChg>
        <pc:spChg chg="mod">
          <ac:chgData name="Kerry Seitz" userId="f9a415f701e72ce8" providerId="LiveId" clId="{68122284-55C9-430D-8362-2F77D556C4E1}" dt="2022-07-11T04:36:01.495" v="11596" actId="207"/>
          <ac:spMkLst>
            <pc:docMk/>
            <pc:sldMk cId="1963599255" sldId="297"/>
            <ac:spMk id="8" creationId="{B7C382BD-48B7-D4D5-8259-B113C821CF07}"/>
          </ac:spMkLst>
        </pc:spChg>
        <pc:spChg chg="add mod">
          <ac:chgData name="Kerry Seitz" userId="f9a415f701e72ce8" providerId="LiveId" clId="{68122284-55C9-430D-8362-2F77D556C4E1}" dt="2022-07-11T04:32:32.313" v="11314" actId="1037"/>
          <ac:spMkLst>
            <pc:docMk/>
            <pc:sldMk cId="1963599255" sldId="297"/>
            <ac:spMk id="12" creationId="{88861870-688B-7A43-BC4D-3CF9C0F573E8}"/>
          </ac:spMkLst>
        </pc:spChg>
        <pc:spChg chg="add mod">
          <ac:chgData name="Kerry Seitz" userId="f9a415f701e72ce8" providerId="LiveId" clId="{68122284-55C9-430D-8362-2F77D556C4E1}" dt="2022-07-11T04:32:53.639" v="11356" actId="1036"/>
          <ac:spMkLst>
            <pc:docMk/>
            <pc:sldMk cId="1963599255" sldId="297"/>
            <ac:spMk id="13" creationId="{C3EAEB03-E1D8-46AC-ED09-52D8117413B6}"/>
          </ac:spMkLst>
        </pc:spChg>
      </pc:sldChg>
      <pc:sldChg chg="addSp delSp modSp add mod modTransition modAnim modNotesTx">
        <pc:chgData name="Kerry Seitz" userId="f9a415f701e72ce8" providerId="LiveId" clId="{68122284-55C9-430D-8362-2F77D556C4E1}" dt="2022-07-12T05:02:15.714" v="26297"/>
        <pc:sldMkLst>
          <pc:docMk/>
          <pc:sldMk cId="1107833307" sldId="298"/>
        </pc:sldMkLst>
        <pc:spChg chg="del mod">
          <ac:chgData name="Kerry Seitz" userId="f9a415f701e72ce8" providerId="LiveId" clId="{68122284-55C9-430D-8362-2F77D556C4E1}" dt="2022-07-11T04:33:21.902" v="11430" actId="478"/>
          <ac:spMkLst>
            <pc:docMk/>
            <pc:sldMk cId="1107833307" sldId="298"/>
            <ac:spMk id="2" creationId="{BCE109F4-FB49-AA4F-5CD9-0B66F9B6AA80}"/>
          </ac:spMkLst>
        </pc:spChg>
        <pc:spChg chg="add del mod">
          <ac:chgData name="Kerry Seitz" userId="f9a415f701e72ce8" providerId="LiveId" clId="{68122284-55C9-430D-8362-2F77D556C4E1}" dt="2022-07-11T04:33:24.556" v="11433" actId="478"/>
          <ac:spMkLst>
            <pc:docMk/>
            <pc:sldMk cId="1107833307" sldId="298"/>
            <ac:spMk id="5" creationId="{BAD50F58-B0CB-C408-5202-CAA27F0239BA}"/>
          </ac:spMkLst>
        </pc:spChg>
        <pc:spChg chg="mod">
          <ac:chgData name="Kerry Seitz" userId="f9a415f701e72ce8" providerId="LiveId" clId="{68122284-55C9-430D-8362-2F77D556C4E1}" dt="2022-07-11T04:36:05.579" v="11597" actId="207"/>
          <ac:spMkLst>
            <pc:docMk/>
            <pc:sldMk cId="1107833307" sldId="298"/>
            <ac:spMk id="7" creationId="{E086E1FD-2209-E499-90B3-2E75A9758977}"/>
          </ac:spMkLst>
        </pc:spChg>
        <pc:spChg chg="mod">
          <ac:chgData name="Kerry Seitz" userId="f9a415f701e72ce8" providerId="LiveId" clId="{68122284-55C9-430D-8362-2F77D556C4E1}" dt="2022-07-11T04:36:08.378" v="11598" actId="207"/>
          <ac:spMkLst>
            <pc:docMk/>
            <pc:sldMk cId="1107833307" sldId="298"/>
            <ac:spMk id="8" creationId="{B7C382BD-48B7-D4D5-8259-B113C821CF07}"/>
          </ac:spMkLst>
        </pc:spChg>
        <pc:spChg chg="add mod">
          <ac:chgData name="Kerry Seitz" userId="f9a415f701e72ce8" providerId="LiveId" clId="{68122284-55C9-430D-8362-2F77D556C4E1}" dt="2022-07-11T04:33:34.354" v="11495" actId="20577"/>
          <ac:spMkLst>
            <pc:docMk/>
            <pc:sldMk cId="1107833307" sldId="298"/>
            <ac:spMk id="12" creationId="{EE9BC722-98AB-135E-1ECC-12D25A1D96EC}"/>
          </ac:spMkLst>
        </pc:spChg>
        <pc:spChg chg="add mod">
          <ac:chgData name="Kerry Seitz" userId="f9a415f701e72ce8" providerId="LiveId" clId="{68122284-55C9-430D-8362-2F77D556C4E1}" dt="2022-07-11T04:34:03.946" v="11543" actId="14100"/>
          <ac:spMkLst>
            <pc:docMk/>
            <pc:sldMk cId="1107833307" sldId="298"/>
            <ac:spMk id="13" creationId="{85D8CDEB-A291-7D10-B194-032422C52662}"/>
          </ac:spMkLst>
        </pc:spChg>
      </pc:sldChg>
      <pc:sldChg chg="modSp add mod modTransition modNotesTx">
        <pc:chgData name="Kerry Seitz" userId="f9a415f701e72ce8" providerId="LiveId" clId="{68122284-55C9-430D-8362-2F77D556C4E1}" dt="2022-07-12T05:02:15.714" v="26297"/>
        <pc:sldMkLst>
          <pc:docMk/>
          <pc:sldMk cId="1373887735" sldId="299"/>
        </pc:sldMkLst>
        <pc:spChg chg="mod">
          <ac:chgData name="Kerry Seitz" userId="f9a415f701e72ce8" providerId="LiveId" clId="{68122284-55C9-430D-8362-2F77D556C4E1}" dt="2022-07-11T04:34:50.773" v="11585" actId="20577"/>
          <ac:spMkLst>
            <pc:docMk/>
            <pc:sldMk cId="1373887735" sldId="299"/>
            <ac:spMk id="2" creationId="{BCE109F4-FB49-AA4F-5CD9-0B66F9B6AA80}"/>
          </ac:spMkLst>
        </pc:spChg>
        <pc:spChg chg="mod">
          <ac:chgData name="Kerry Seitz" userId="f9a415f701e72ce8" providerId="LiveId" clId="{68122284-55C9-430D-8362-2F77D556C4E1}" dt="2022-07-11T04:36:12.317" v="11599" actId="207"/>
          <ac:spMkLst>
            <pc:docMk/>
            <pc:sldMk cId="1373887735" sldId="299"/>
            <ac:spMk id="7" creationId="{E086E1FD-2209-E499-90B3-2E75A9758977}"/>
          </ac:spMkLst>
        </pc:spChg>
        <pc:spChg chg="mod">
          <ac:chgData name="Kerry Seitz" userId="f9a415f701e72ce8" providerId="LiveId" clId="{68122284-55C9-430D-8362-2F77D556C4E1}" dt="2022-07-11T04:36:15.546" v="11600" actId="207"/>
          <ac:spMkLst>
            <pc:docMk/>
            <pc:sldMk cId="1373887735" sldId="299"/>
            <ac:spMk id="8" creationId="{B7C382BD-48B7-D4D5-8259-B113C821CF07}"/>
          </ac:spMkLst>
        </pc:spChg>
      </pc:sldChg>
      <pc:sldChg chg="addSp delSp modSp add mod modTransition modAnim modNotesTx">
        <pc:chgData name="Kerry Seitz" userId="f9a415f701e72ce8" providerId="LiveId" clId="{68122284-55C9-430D-8362-2F77D556C4E1}" dt="2022-07-15T21:37:44.186" v="29783" actId="20577"/>
        <pc:sldMkLst>
          <pc:docMk/>
          <pc:sldMk cId="2164951755" sldId="300"/>
        </pc:sldMkLst>
        <pc:spChg chg="del mod">
          <ac:chgData name="Kerry Seitz" userId="f9a415f701e72ce8" providerId="LiveId" clId="{68122284-55C9-430D-8362-2F77D556C4E1}" dt="2022-07-11T04:36:38.040" v="11651" actId="478"/>
          <ac:spMkLst>
            <pc:docMk/>
            <pc:sldMk cId="2164951755" sldId="300"/>
            <ac:spMk id="2" creationId="{BCE109F4-FB49-AA4F-5CD9-0B66F9B6AA80}"/>
          </ac:spMkLst>
        </pc:spChg>
        <pc:spChg chg="add del mod">
          <ac:chgData name="Kerry Seitz" userId="f9a415f701e72ce8" providerId="LiveId" clId="{68122284-55C9-430D-8362-2F77D556C4E1}" dt="2022-07-11T04:36:39.825" v="11652" actId="478"/>
          <ac:spMkLst>
            <pc:docMk/>
            <pc:sldMk cId="2164951755" sldId="300"/>
            <ac:spMk id="5" creationId="{5183E41E-C542-8104-2A62-C0FE43710976}"/>
          </ac:spMkLst>
        </pc:spChg>
        <pc:spChg chg="mod">
          <ac:chgData name="Kerry Seitz" userId="f9a415f701e72ce8" providerId="LiveId" clId="{68122284-55C9-430D-8362-2F77D556C4E1}" dt="2022-07-11T04:37:02.508" v="11721" actId="20577"/>
          <ac:spMkLst>
            <pc:docMk/>
            <pc:sldMk cId="2164951755" sldId="300"/>
            <ac:spMk id="7" creationId="{E086E1FD-2209-E499-90B3-2E75A9758977}"/>
          </ac:spMkLst>
        </pc:spChg>
        <pc:spChg chg="mod">
          <ac:chgData name="Kerry Seitz" userId="f9a415f701e72ce8" providerId="LiveId" clId="{68122284-55C9-430D-8362-2F77D556C4E1}" dt="2022-07-11T04:39:57.792" v="12008" actId="20577"/>
          <ac:spMkLst>
            <pc:docMk/>
            <pc:sldMk cId="2164951755" sldId="300"/>
            <ac:spMk id="8" creationId="{B7C382BD-48B7-D4D5-8259-B113C821CF07}"/>
          </ac:spMkLst>
        </pc:spChg>
        <pc:spChg chg="del">
          <ac:chgData name="Kerry Seitz" userId="f9a415f701e72ce8" providerId="LiveId" clId="{68122284-55C9-430D-8362-2F77D556C4E1}" dt="2022-07-11T04:37:00.637" v="11719" actId="478"/>
          <ac:spMkLst>
            <pc:docMk/>
            <pc:sldMk cId="2164951755" sldId="300"/>
            <ac:spMk id="10" creationId="{D3688151-209D-3597-2DFF-374FCB3D6532}"/>
          </ac:spMkLst>
        </pc:spChg>
        <pc:spChg chg="del">
          <ac:chgData name="Kerry Seitz" userId="f9a415f701e72ce8" providerId="LiveId" clId="{68122284-55C9-430D-8362-2F77D556C4E1}" dt="2022-07-11T04:39:23.481" v="11956" actId="478"/>
          <ac:spMkLst>
            <pc:docMk/>
            <pc:sldMk cId="2164951755" sldId="300"/>
            <ac:spMk id="11" creationId="{A798737A-B857-A089-FFDB-5229CC26D73C}"/>
          </ac:spMkLst>
        </pc:spChg>
        <pc:spChg chg="add mod">
          <ac:chgData name="Kerry Seitz" userId="f9a415f701e72ce8" providerId="LiveId" clId="{68122284-55C9-430D-8362-2F77D556C4E1}" dt="2022-07-11T04:36:56.089" v="11718" actId="20577"/>
          <ac:spMkLst>
            <pc:docMk/>
            <pc:sldMk cId="2164951755" sldId="300"/>
            <ac:spMk id="12" creationId="{DC343012-57A4-0937-7071-DD95FFE71C5B}"/>
          </ac:spMkLst>
        </pc:spChg>
        <pc:spChg chg="add mod">
          <ac:chgData name="Kerry Seitz" userId="f9a415f701e72ce8" providerId="LiveId" clId="{68122284-55C9-430D-8362-2F77D556C4E1}" dt="2022-07-11T04:37:23.713" v="11739" actId="1037"/>
          <ac:spMkLst>
            <pc:docMk/>
            <pc:sldMk cId="2164951755" sldId="300"/>
            <ac:spMk id="13" creationId="{9D4DE7DA-EB17-ACEC-5583-1938941CBFCB}"/>
          </ac:spMkLst>
        </pc:spChg>
        <pc:spChg chg="add mod">
          <ac:chgData name="Kerry Seitz" userId="f9a415f701e72ce8" providerId="LiveId" clId="{68122284-55C9-430D-8362-2F77D556C4E1}" dt="2022-07-11T04:37:37.725" v="11783" actId="1037"/>
          <ac:spMkLst>
            <pc:docMk/>
            <pc:sldMk cId="2164951755" sldId="300"/>
            <ac:spMk id="14" creationId="{5CFF4383-0F59-A1BE-C7C0-00B884ACB51E}"/>
          </ac:spMkLst>
        </pc:spChg>
        <pc:spChg chg="add del mod">
          <ac:chgData name="Kerry Seitz" userId="f9a415f701e72ce8" providerId="LiveId" clId="{68122284-55C9-430D-8362-2F77D556C4E1}" dt="2022-07-11T04:37:42.824" v="11785"/>
          <ac:spMkLst>
            <pc:docMk/>
            <pc:sldMk cId="2164951755" sldId="300"/>
            <ac:spMk id="15" creationId="{4CAC0FD9-D478-5B17-129B-81D28BB522A3}"/>
          </ac:spMkLst>
        </pc:spChg>
        <pc:spChg chg="add del mod">
          <ac:chgData name="Kerry Seitz" userId="f9a415f701e72ce8" providerId="LiveId" clId="{68122284-55C9-430D-8362-2F77D556C4E1}" dt="2022-07-11T04:37:42.824" v="11785"/>
          <ac:spMkLst>
            <pc:docMk/>
            <pc:sldMk cId="2164951755" sldId="300"/>
            <ac:spMk id="16" creationId="{A94044DE-BCE6-FCCF-4CC3-8E3AA4804A8F}"/>
          </ac:spMkLst>
        </pc:spChg>
        <pc:spChg chg="add mod">
          <ac:chgData name="Kerry Seitz" userId="f9a415f701e72ce8" providerId="LiveId" clId="{68122284-55C9-430D-8362-2F77D556C4E1}" dt="2022-07-11T04:38:47.168" v="11925" actId="1035"/>
          <ac:spMkLst>
            <pc:docMk/>
            <pc:sldMk cId="2164951755" sldId="300"/>
            <ac:spMk id="17" creationId="{33F988ED-74E0-81D2-CBAF-F1CC08337273}"/>
          </ac:spMkLst>
        </pc:spChg>
        <pc:spChg chg="add mod">
          <ac:chgData name="Kerry Seitz" userId="f9a415f701e72ce8" providerId="LiveId" clId="{68122284-55C9-430D-8362-2F77D556C4E1}" dt="2022-07-11T04:38:55.367" v="11951" actId="14100"/>
          <ac:spMkLst>
            <pc:docMk/>
            <pc:sldMk cId="2164951755" sldId="300"/>
            <ac:spMk id="18" creationId="{636A71E1-A694-9AFB-3AAB-09573A0B0B08}"/>
          </ac:spMkLst>
        </pc:spChg>
      </pc:sldChg>
      <pc:sldChg chg="modSp new mod modTransition modAnim modNotesTx">
        <pc:chgData name="Kerry Seitz" userId="f9a415f701e72ce8" providerId="LiveId" clId="{68122284-55C9-430D-8362-2F77D556C4E1}" dt="2022-07-12T05:02:15.714" v="26297"/>
        <pc:sldMkLst>
          <pc:docMk/>
          <pc:sldMk cId="4183298763" sldId="301"/>
        </pc:sldMkLst>
        <pc:spChg chg="mod">
          <ac:chgData name="Kerry Seitz" userId="f9a415f701e72ce8" providerId="LiveId" clId="{68122284-55C9-430D-8362-2F77D556C4E1}" dt="2022-07-11T04:40:35.164" v="12027" actId="20577"/>
          <ac:spMkLst>
            <pc:docMk/>
            <pc:sldMk cId="4183298763" sldId="301"/>
            <ac:spMk id="2" creationId="{E8F1B03F-0722-A72E-F408-AA25C339B7F0}"/>
          </ac:spMkLst>
        </pc:spChg>
        <pc:spChg chg="mod">
          <ac:chgData name="Kerry Seitz" userId="f9a415f701e72ce8" providerId="LiveId" clId="{68122284-55C9-430D-8362-2F77D556C4E1}" dt="2022-07-11T04:41:31.310" v="12305" actId="20577"/>
          <ac:spMkLst>
            <pc:docMk/>
            <pc:sldMk cId="4183298763" sldId="301"/>
            <ac:spMk id="3" creationId="{4CB7275A-4195-614A-45A1-37984332596A}"/>
          </ac:spMkLst>
        </pc:spChg>
      </pc:sldChg>
      <pc:sldChg chg="modSp new mod modTransition modAnim modNotesTx">
        <pc:chgData name="Kerry Seitz" userId="f9a415f701e72ce8" providerId="LiveId" clId="{68122284-55C9-430D-8362-2F77D556C4E1}" dt="2022-07-12T05:02:15.714" v="26297"/>
        <pc:sldMkLst>
          <pc:docMk/>
          <pc:sldMk cId="1559608107" sldId="302"/>
        </pc:sldMkLst>
        <pc:spChg chg="mod">
          <ac:chgData name="Kerry Seitz" userId="f9a415f701e72ce8" providerId="LiveId" clId="{68122284-55C9-430D-8362-2F77D556C4E1}" dt="2022-07-11T04:41:44.056" v="12331" actId="20577"/>
          <ac:spMkLst>
            <pc:docMk/>
            <pc:sldMk cId="1559608107" sldId="302"/>
            <ac:spMk id="2" creationId="{3EF72B56-BB71-B94C-0A69-2FCA53CB7D5B}"/>
          </ac:spMkLst>
        </pc:spChg>
        <pc:spChg chg="mod">
          <ac:chgData name="Kerry Seitz" userId="f9a415f701e72ce8" providerId="LiveId" clId="{68122284-55C9-430D-8362-2F77D556C4E1}" dt="2022-07-11T08:14:51.062" v="21744" actId="13926"/>
          <ac:spMkLst>
            <pc:docMk/>
            <pc:sldMk cId="1559608107" sldId="302"/>
            <ac:spMk id="3" creationId="{B32652A7-BDB2-5D7F-2465-576D23F370B5}"/>
          </ac:spMkLst>
        </pc:spChg>
      </pc:sldChg>
      <pc:sldChg chg="addSp modSp new mod modTransition modAnim modNotesTx">
        <pc:chgData name="Kerry Seitz" userId="f9a415f701e72ce8" providerId="LiveId" clId="{68122284-55C9-430D-8362-2F77D556C4E1}" dt="2022-07-12T05:02:15.714" v="26297"/>
        <pc:sldMkLst>
          <pc:docMk/>
          <pc:sldMk cId="2999268649" sldId="303"/>
        </pc:sldMkLst>
        <pc:spChg chg="mod">
          <ac:chgData name="Kerry Seitz" userId="f9a415f701e72ce8" providerId="LiveId" clId="{68122284-55C9-430D-8362-2F77D556C4E1}" dt="2022-07-11T04:43:33.195" v="12583" actId="14100"/>
          <ac:spMkLst>
            <pc:docMk/>
            <pc:sldMk cId="2999268649" sldId="303"/>
            <ac:spMk id="2" creationId="{86D5567D-1BCA-3D59-D0DE-3F8CF15D2A16}"/>
          </ac:spMkLst>
        </pc:spChg>
        <pc:spChg chg="mod">
          <ac:chgData name="Kerry Seitz" userId="f9a415f701e72ce8" providerId="LiveId" clId="{68122284-55C9-430D-8362-2F77D556C4E1}" dt="2022-07-12T03:42:13.202" v="25034" actId="20577"/>
          <ac:spMkLst>
            <pc:docMk/>
            <pc:sldMk cId="2999268649" sldId="303"/>
            <ac:spMk id="3" creationId="{FB6ABDD6-EBA6-1F88-36B1-AA4875CD4760}"/>
          </ac:spMkLst>
        </pc:spChg>
        <pc:spChg chg="add mod">
          <ac:chgData name="Kerry Seitz" userId="f9a415f701e72ce8" providerId="LiveId" clId="{68122284-55C9-430D-8362-2F77D556C4E1}" dt="2022-07-11T04:44:22.635" v="12759" actId="1035"/>
          <ac:spMkLst>
            <pc:docMk/>
            <pc:sldMk cId="2999268649" sldId="303"/>
            <ac:spMk id="5" creationId="{96326158-765D-7FEA-0470-EC3A9CB00602}"/>
          </ac:spMkLst>
        </pc:spChg>
        <pc:spChg chg="add mod">
          <ac:chgData name="Kerry Seitz" userId="f9a415f701e72ce8" providerId="LiveId" clId="{68122284-55C9-430D-8362-2F77D556C4E1}" dt="2022-07-11T04:44:38.915" v="12794" actId="1076"/>
          <ac:spMkLst>
            <pc:docMk/>
            <pc:sldMk cId="2999268649" sldId="303"/>
            <ac:spMk id="6" creationId="{AF9FA53B-DE52-C967-75A3-779A25D4BFD7}"/>
          </ac:spMkLst>
        </pc:spChg>
        <pc:spChg chg="add mod">
          <ac:chgData name="Kerry Seitz" userId="f9a415f701e72ce8" providerId="LiveId" clId="{68122284-55C9-430D-8362-2F77D556C4E1}" dt="2022-07-11T04:44:45.232" v="12796" actId="1076"/>
          <ac:spMkLst>
            <pc:docMk/>
            <pc:sldMk cId="2999268649" sldId="303"/>
            <ac:spMk id="7" creationId="{FF8860AA-A37F-7944-98F5-B6FAD8465C91}"/>
          </ac:spMkLst>
        </pc:spChg>
        <pc:spChg chg="add mod">
          <ac:chgData name="Kerry Seitz" userId="f9a415f701e72ce8" providerId="LiveId" clId="{68122284-55C9-430D-8362-2F77D556C4E1}" dt="2022-07-11T04:44:54.028" v="12840" actId="20577"/>
          <ac:spMkLst>
            <pc:docMk/>
            <pc:sldMk cId="2999268649" sldId="303"/>
            <ac:spMk id="8" creationId="{EFEB2927-5A1B-78AF-E483-B2F273B0F909}"/>
          </ac:spMkLst>
        </pc:spChg>
      </pc:sldChg>
      <pc:sldChg chg="modSp new mod modTransition modAnim modNotesTx">
        <pc:chgData name="Kerry Seitz" userId="f9a415f701e72ce8" providerId="LiveId" clId="{68122284-55C9-430D-8362-2F77D556C4E1}" dt="2022-07-12T05:02:15.714" v="26297"/>
        <pc:sldMkLst>
          <pc:docMk/>
          <pc:sldMk cId="3818722754" sldId="304"/>
        </pc:sldMkLst>
        <pc:spChg chg="mod">
          <ac:chgData name="Kerry Seitz" userId="f9a415f701e72ce8" providerId="LiveId" clId="{68122284-55C9-430D-8362-2F77D556C4E1}" dt="2022-07-11T04:45:11.617" v="12897" actId="14100"/>
          <ac:spMkLst>
            <pc:docMk/>
            <pc:sldMk cId="3818722754" sldId="304"/>
            <ac:spMk id="2" creationId="{828EBE88-A04F-8616-FB64-055104B93B18}"/>
          </ac:spMkLst>
        </pc:spChg>
        <pc:spChg chg="mod">
          <ac:chgData name="Kerry Seitz" userId="f9a415f701e72ce8" providerId="LiveId" clId="{68122284-55C9-430D-8362-2F77D556C4E1}" dt="2022-07-11T04:45:54.064" v="13155" actId="27636"/>
          <ac:spMkLst>
            <pc:docMk/>
            <pc:sldMk cId="3818722754" sldId="304"/>
            <ac:spMk id="3" creationId="{13C215BB-A822-7369-93DE-0CB91E306E90}"/>
          </ac:spMkLst>
        </pc:spChg>
      </pc:sldChg>
      <pc:sldChg chg="new del">
        <pc:chgData name="Kerry Seitz" userId="f9a415f701e72ce8" providerId="LiveId" clId="{68122284-55C9-430D-8362-2F77D556C4E1}" dt="2022-07-11T04:46:12.853" v="13158" actId="680"/>
        <pc:sldMkLst>
          <pc:docMk/>
          <pc:sldMk cId="2998266438" sldId="305"/>
        </pc:sldMkLst>
      </pc:sldChg>
      <pc:sldChg chg="addSp delSp modSp new mod modTransition modNotesTx">
        <pc:chgData name="Kerry Seitz" userId="f9a415f701e72ce8" providerId="LiveId" clId="{68122284-55C9-430D-8362-2F77D556C4E1}" dt="2022-07-12T05:02:15.714" v="26297"/>
        <pc:sldMkLst>
          <pc:docMk/>
          <pc:sldMk cId="3047681141" sldId="305"/>
        </pc:sldMkLst>
        <pc:spChg chg="del mod">
          <ac:chgData name="Kerry Seitz" userId="f9a415f701e72ce8" providerId="LiveId" clId="{68122284-55C9-430D-8362-2F77D556C4E1}" dt="2022-07-11T04:52:00.680" v="13383" actId="478"/>
          <ac:spMkLst>
            <pc:docMk/>
            <pc:sldMk cId="3047681141" sldId="305"/>
            <ac:spMk id="2" creationId="{F591E673-5CC6-490D-FD42-F2931B3EDD55}"/>
          </ac:spMkLst>
        </pc:spChg>
        <pc:spChg chg="add del mod">
          <ac:chgData name="Kerry Seitz" userId="f9a415f701e72ce8" providerId="LiveId" clId="{68122284-55C9-430D-8362-2F77D556C4E1}" dt="2022-07-11T04:46:43.778" v="13199"/>
          <ac:spMkLst>
            <pc:docMk/>
            <pc:sldMk cId="3047681141" sldId="305"/>
            <ac:spMk id="4" creationId="{5DF94151-7B19-01DA-2838-0C7E1CFBF6DF}"/>
          </ac:spMkLst>
        </pc:spChg>
        <pc:spChg chg="add del mod">
          <ac:chgData name="Kerry Seitz" userId="f9a415f701e72ce8" providerId="LiveId" clId="{68122284-55C9-430D-8362-2F77D556C4E1}" dt="2022-07-11T04:46:43.778" v="13199"/>
          <ac:spMkLst>
            <pc:docMk/>
            <pc:sldMk cId="3047681141" sldId="305"/>
            <ac:spMk id="5" creationId="{105E4821-3DF8-F572-6889-320CCC1844DC}"/>
          </ac:spMkLst>
        </pc:spChg>
        <pc:spChg chg="add del mod">
          <ac:chgData name="Kerry Seitz" userId="f9a415f701e72ce8" providerId="LiveId" clId="{68122284-55C9-430D-8362-2F77D556C4E1}" dt="2022-07-11T04:46:43.778" v="13199"/>
          <ac:spMkLst>
            <pc:docMk/>
            <pc:sldMk cId="3047681141" sldId="305"/>
            <ac:spMk id="6" creationId="{9408F16A-D185-7852-5128-1392A3ACD9A8}"/>
          </ac:spMkLst>
        </pc:spChg>
        <pc:spChg chg="add del mod">
          <ac:chgData name="Kerry Seitz" userId="f9a415f701e72ce8" providerId="LiveId" clId="{68122284-55C9-430D-8362-2F77D556C4E1}" dt="2022-07-11T04:46:43.778" v="13199"/>
          <ac:spMkLst>
            <pc:docMk/>
            <pc:sldMk cId="3047681141" sldId="305"/>
            <ac:spMk id="7" creationId="{1691BA6E-4523-ACB7-F467-1075A61513F4}"/>
          </ac:spMkLst>
        </pc:spChg>
        <pc:spChg chg="add del mod">
          <ac:chgData name="Kerry Seitz" userId="f9a415f701e72ce8" providerId="LiveId" clId="{68122284-55C9-430D-8362-2F77D556C4E1}" dt="2022-07-11T04:46:43.778" v="13199"/>
          <ac:spMkLst>
            <pc:docMk/>
            <pc:sldMk cId="3047681141" sldId="305"/>
            <ac:spMk id="8" creationId="{8F3DF621-8855-F4FF-C6BB-1CAB84CFB06B}"/>
          </ac:spMkLst>
        </pc:spChg>
        <pc:spChg chg="add del mod">
          <ac:chgData name="Kerry Seitz" userId="f9a415f701e72ce8" providerId="LiveId" clId="{68122284-55C9-430D-8362-2F77D556C4E1}" dt="2022-07-11T04:46:43.778" v="13199"/>
          <ac:spMkLst>
            <pc:docMk/>
            <pc:sldMk cId="3047681141" sldId="305"/>
            <ac:spMk id="9" creationId="{68166642-5963-17AC-61DE-B21772707A59}"/>
          </ac:spMkLst>
        </pc:spChg>
        <pc:spChg chg="add del mod">
          <ac:chgData name="Kerry Seitz" userId="f9a415f701e72ce8" providerId="LiveId" clId="{68122284-55C9-430D-8362-2F77D556C4E1}" dt="2022-07-11T04:46:43.778" v="13199"/>
          <ac:spMkLst>
            <pc:docMk/>
            <pc:sldMk cId="3047681141" sldId="305"/>
            <ac:spMk id="10" creationId="{3F530A6B-9A10-601D-5864-E916441E6205}"/>
          </ac:spMkLst>
        </pc:spChg>
        <pc:spChg chg="add del mod">
          <ac:chgData name="Kerry Seitz" userId="f9a415f701e72ce8" providerId="LiveId" clId="{68122284-55C9-430D-8362-2F77D556C4E1}" dt="2022-07-11T04:46:43.778" v="13199"/>
          <ac:spMkLst>
            <pc:docMk/>
            <pc:sldMk cId="3047681141" sldId="305"/>
            <ac:spMk id="11" creationId="{37E6072B-E3EF-E62B-8C04-D25426FD8A46}"/>
          </ac:spMkLst>
        </pc:spChg>
        <pc:spChg chg="add del mod">
          <ac:chgData name="Kerry Seitz" userId="f9a415f701e72ce8" providerId="LiveId" clId="{68122284-55C9-430D-8362-2F77D556C4E1}" dt="2022-07-11T04:46:43.778" v="13199"/>
          <ac:spMkLst>
            <pc:docMk/>
            <pc:sldMk cId="3047681141" sldId="305"/>
            <ac:spMk id="12" creationId="{0F586A01-6AA6-F53B-0EBB-275D2707FECC}"/>
          </ac:spMkLst>
        </pc:spChg>
        <pc:spChg chg="add mod">
          <ac:chgData name="Kerry Seitz" userId="f9a415f701e72ce8" providerId="LiveId" clId="{68122284-55C9-430D-8362-2F77D556C4E1}" dt="2022-07-11T04:48:23.734" v="13238" actId="207"/>
          <ac:spMkLst>
            <pc:docMk/>
            <pc:sldMk cId="3047681141" sldId="305"/>
            <ac:spMk id="13" creationId="{35C9141F-8487-E6A7-254B-B22A213931C7}"/>
          </ac:spMkLst>
        </pc:spChg>
        <pc:spChg chg="add mod">
          <ac:chgData name="Kerry Seitz" userId="f9a415f701e72ce8" providerId="LiveId" clId="{68122284-55C9-430D-8362-2F77D556C4E1}" dt="2022-07-11T04:50:08.880" v="13312" actId="14100"/>
          <ac:spMkLst>
            <pc:docMk/>
            <pc:sldMk cId="3047681141" sldId="305"/>
            <ac:spMk id="14" creationId="{16AE3BF3-A0A0-501D-BDAF-DD6894F68AD8}"/>
          </ac:spMkLst>
        </pc:spChg>
        <pc:spChg chg="add mod">
          <ac:chgData name="Kerry Seitz" userId="f9a415f701e72ce8" providerId="LiveId" clId="{68122284-55C9-430D-8362-2F77D556C4E1}" dt="2022-07-11T04:51:21.876" v="13374" actId="14100"/>
          <ac:spMkLst>
            <pc:docMk/>
            <pc:sldMk cId="3047681141" sldId="305"/>
            <ac:spMk id="15" creationId="{4C05CFB4-3D45-6DD8-9094-105FCB1318BA}"/>
          </ac:spMkLst>
        </pc:spChg>
        <pc:spChg chg="add del mod">
          <ac:chgData name="Kerry Seitz" userId="f9a415f701e72ce8" providerId="LiveId" clId="{68122284-55C9-430D-8362-2F77D556C4E1}" dt="2022-07-11T04:47:45.132" v="13232" actId="478"/>
          <ac:spMkLst>
            <pc:docMk/>
            <pc:sldMk cId="3047681141" sldId="305"/>
            <ac:spMk id="16" creationId="{5920FB07-E30C-4984-64DC-6D47C7DD8683}"/>
          </ac:spMkLst>
        </pc:spChg>
        <pc:spChg chg="add mod">
          <ac:chgData name="Kerry Seitz" userId="f9a415f701e72ce8" providerId="LiveId" clId="{68122284-55C9-430D-8362-2F77D556C4E1}" dt="2022-07-11T04:50:19.973" v="13318" actId="1036"/>
          <ac:spMkLst>
            <pc:docMk/>
            <pc:sldMk cId="3047681141" sldId="305"/>
            <ac:spMk id="17" creationId="{D09C4B43-FE6F-5ADF-F702-F5106956FF0A}"/>
          </ac:spMkLst>
        </pc:spChg>
        <pc:spChg chg="add mod">
          <ac:chgData name="Kerry Seitz" userId="f9a415f701e72ce8" providerId="LiveId" clId="{68122284-55C9-430D-8362-2F77D556C4E1}" dt="2022-07-11T04:49:47.515" v="13301" actId="1076"/>
          <ac:spMkLst>
            <pc:docMk/>
            <pc:sldMk cId="3047681141" sldId="305"/>
            <ac:spMk id="18" creationId="{EDE4731C-45E6-2EA2-6C5A-F6F1A29816AE}"/>
          </ac:spMkLst>
        </pc:spChg>
        <pc:spChg chg="add del mod">
          <ac:chgData name="Kerry Seitz" userId="f9a415f701e72ce8" providerId="LiveId" clId="{68122284-55C9-430D-8362-2F77D556C4E1}" dt="2022-07-11T04:47:46.083" v="13233" actId="478"/>
          <ac:spMkLst>
            <pc:docMk/>
            <pc:sldMk cId="3047681141" sldId="305"/>
            <ac:spMk id="19" creationId="{71D3552E-809F-4DE3-E597-CFDB8B3F126A}"/>
          </ac:spMkLst>
        </pc:spChg>
        <pc:spChg chg="add mod">
          <ac:chgData name="Kerry Seitz" userId="f9a415f701e72ce8" providerId="LiveId" clId="{68122284-55C9-430D-8362-2F77D556C4E1}" dt="2022-07-11T04:49:43.065" v="13300" actId="1037"/>
          <ac:spMkLst>
            <pc:docMk/>
            <pc:sldMk cId="3047681141" sldId="305"/>
            <ac:spMk id="20" creationId="{BECF7F41-A1E4-018D-6EE4-D536A9B96A2F}"/>
          </ac:spMkLst>
        </pc:spChg>
        <pc:spChg chg="add mod">
          <ac:chgData name="Kerry Seitz" userId="f9a415f701e72ce8" providerId="LiveId" clId="{68122284-55C9-430D-8362-2F77D556C4E1}" dt="2022-07-11T04:49:43.065" v="13300" actId="1037"/>
          <ac:spMkLst>
            <pc:docMk/>
            <pc:sldMk cId="3047681141" sldId="305"/>
            <ac:spMk id="21" creationId="{79EBBC98-DB45-DC97-3966-C593AF76F8F4}"/>
          </ac:spMkLst>
        </pc:spChg>
        <pc:spChg chg="add mod">
          <ac:chgData name="Kerry Seitz" userId="f9a415f701e72ce8" providerId="LiveId" clId="{68122284-55C9-430D-8362-2F77D556C4E1}" dt="2022-07-11T04:51:24.878" v="13375" actId="14100"/>
          <ac:spMkLst>
            <pc:docMk/>
            <pc:sldMk cId="3047681141" sldId="305"/>
            <ac:spMk id="22" creationId="{84AF4D24-3B96-76CF-3EED-0DF795100C8B}"/>
          </ac:spMkLst>
        </pc:spChg>
        <pc:spChg chg="add mod">
          <ac:chgData name="Kerry Seitz" userId="f9a415f701e72ce8" providerId="LiveId" clId="{68122284-55C9-430D-8362-2F77D556C4E1}" dt="2022-07-11T04:51:31.632" v="13378" actId="1036"/>
          <ac:spMkLst>
            <pc:docMk/>
            <pc:sldMk cId="3047681141" sldId="305"/>
            <ac:spMk id="23" creationId="{7B7B108A-8CA3-1582-4062-6B7100593102}"/>
          </ac:spMkLst>
        </pc:spChg>
        <pc:spChg chg="add del mod">
          <ac:chgData name="Kerry Seitz" userId="f9a415f701e72ce8" providerId="LiveId" clId="{68122284-55C9-430D-8362-2F77D556C4E1}" dt="2022-07-11T04:52:03.044" v="13385" actId="478"/>
          <ac:spMkLst>
            <pc:docMk/>
            <pc:sldMk cId="3047681141" sldId="305"/>
            <ac:spMk id="25" creationId="{EEBDEE04-C685-6DE3-553A-6747B00C66B4}"/>
          </ac:spMkLst>
        </pc:spChg>
        <pc:spChg chg="add mod">
          <ac:chgData name="Kerry Seitz" userId="f9a415f701e72ce8" providerId="LiveId" clId="{68122284-55C9-430D-8362-2F77D556C4E1}" dt="2022-07-11T04:52:15.139" v="13445" actId="20577"/>
          <ac:spMkLst>
            <pc:docMk/>
            <pc:sldMk cId="3047681141" sldId="305"/>
            <ac:spMk id="26" creationId="{E391DB54-B19C-9938-9658-A46BF1C57E6A}"/>
          </ac:spMkLst>
        </pc:spChg>
      </pc:sldChg>
      <pc:sldChg chg="delSp modSp add mod modTransition modNotesTx">
        <pc:chgData name="Kerry Seitz" userId="f9a415f701e72ce8" providerId="LiveId" clId="{68122284-55C9-430D-8362-2F77D556C4E1}" dt="2022-07-12T05:02:15.714" v="26297"/>
        <pc:sldMkLst>
          <pc:docMk/>
          <pc:sldMk cId="3016780320" sldId="306"/>
        </pc:sldMkLst>
        <pc:spChg chg="del">
          <ac:chgData name="Kerry Seitz" userId="f9a415f701e72ce8" providerId="LiveId" clId="{68122284-55C9-430D-8362-2F77D556C4E1}" dt="2022-07-11T04:52:46.190" v="13506" actId="478"/>
          <ac:spMkLst>
            <pc:docMk/>
            <pc:sldMk cId="3016780320" sldId="306"/>
            <ac:spMk id="17" creationId="{D09C4B43-FE6F-5ADF-F702-F5106956FF0A}"/>
          </ac:spMkLst>
        </pc:spChg>
        <pc:spChg chg="del">
          <ac:chgData name="Kerry Seitz" userId="f9a415f701e72ce8" providerId="LiveId" clId="{68122284-55C9-430D-8362-2F77D556C4E1}" dt="2022-07-11T04:52:44.759" v="13505" actId="478"/>
          <ac:spMkLst>
            <pc:docMk/>
            <pc:sldMk cId="3016780320" sldId="306"/>
            <ac:spMk id="21" creationId="{79EBBC98-DB45-DC97-3966-C593AF76F8F4}"/>
          </ac:spMkLst>
        </pc:spChg>
        <pc:spChg chg="del">
          <ac:chgData name="Kerry Seitz" userId="f9a415f701e72ce8" providerId="LiveId" clId="{68122284-55C9-430D-8362-2F77D556C4E1}" dt="2022-07-11T04:52:43.883" v="13504" actId="478"/>
          <ac:spMkLst>
            <pc:docMk/>
            <pc:sldMk cId="3016780320" sldId="306"/>
            <ac:spMk id="23" creationId="{7B7B108A-8CA3-1582-4062-6B7100593102}"/>
          </ac:spMkLst>
        </pc:spChg>
        <pc:spChg chg="mod">
          <ac:chgData name="Kerry Seitz" userId="f9a415f701e72ce8" providerId="LiveId" clId="{68122284-55C9-430D-8362-2F77D556C4E1}" dt="2022-07-11T04:52:34.323" v="13502" actId="20577"/>
          <ac:spMkLst>
            <pc:docMk/>
            <pc:sldMk cId="3016780320" sldId="306"/>
            <ac:spMk id="26" creationId="{E391DB54-B19C-9938-9658-A46BF1C57E6A}"/>
          </ac:spMkLst>
        </pc:spChg>
      </pc:sldChg>
      <pc:sldChg chg="addSp delSp modSp add mod modTransition modNotesTx">
        <pc:chgData name="Kerry Seitz" userId="f9a415f701e72ce8" providerId="LiveId" clId="{68122284-55C9-430D-8362-2F77D556C4E1}" dt="2022-07-12T05:19:12.366" v="26489" actId="27636"/>
        <pc:sldMkLst>
          <pc:docMk/>
          <pc:sldMk cId="3873824533" sldId="307"/>
        </pc:sldMkLst>
        <pc:spChg chg="add mod">
          <ac:chgData name="Kerry Seitz" userId="f9a415f701e72ce8" providerId="LiveId" clId="{68122284-55C9-430D-8362-2F77D556C4E1}" dt="2022-07-12T05:19:12.366" v="26489" actId="27636"/>
          <ac:spMkLst>
            <pc:docMk/>
            <pc:sldMk cId="3873824533" sldId="307"/>
            <ac:spMk id="5" creationId="{E33C1E03-536B-5C5D-2359-65C60E9C7195}"/>
          </ac:spMkLst>
        </pc:spChg>
        <pc:spChg chg="mod">
          <ac:chgData name="Kerry Seitz" userId="f9a415f701e72ce8" providerId="LiveId" clId="{68122284-55C9-430D-8362-2F77D556C4E1}" dt="2022-07-11T04:53:00.425" v="13511" actId="6549"/>
          <ac:spMkLst>
            <pc:docMk/>
            <pc:sldMk cId="3873824533" sldId="307"/>
            <ac:spMk id="13" creationId="{35C9141F-8487-E6A7-254B-B22A213931C7}"/>
          </ac:spMkLst>
        </pc:spChg>
        <pc:spChg chg="del">
          <ac:chgData name="Kerry Seitz" userId="f9a415f701e72ce8" providerId="LiveId" clId="{68122284-55C9-430D-8362-2F77D556C4E1}" dt="2022-07-11T04:52:58.483" v="13509" actId="478"/>
          <ac:spMkLst>
            <pc:docMk/>
            <pc:sldMk cId="3873824533" sldId="307"/>
            <ac:spMk id="14" creationId="{16AE3BF3-A0A0-501D-BDAF-DD6894F68AD8}"/>
          </ac:spMkLst>
        </pc:spChg>
        <pc:spChg chg="del">
          <ac:chgData name="Kerry Seitz" userId="f9a415f701e72ce8" providerId="LiveId" clId="{68122284-55C9-430D-8362-2F77D556C4E1}" dt="2022-07-11T04:53:03.334" v="13513" actId="478"/>
          <ac:spMkLst>
            <pc:docMk/>
            <pc:sldMk cId="3873824533" sldId="307"/>
            <ac:spMk id="15" creationId="{4C05CFB4-3D45-6DD8-9094-105FCB1318BA}"/>
          </ac:spMkLst>
        </pc:spChg>
        <pc:spChg chg="del">
          <ac:chgData name="Kerry Seitz" userId="f9a415f701e72ce8" providerId="LiveId" clId="{68122284-55C9-430D-8362-2F77D556C4E1}" dt="2022-07-11T04:53:03.855" v="13514" actId="478"/>
          <ac:spMkLst>
            <pc:docMk/>
            <pc:sldMk cId="3873824533" sldId="307"/>
            <ac:spMk id="18" creationId="{EDE4731C-45E6-2EA2-6C5A-F6F1A29816AE}"/>
          </ac:spMkLst>
        </pc:spChg>
        <pc:spChg chg="del">
          <ac:chgData name="Kerry Seitz" userId="f9a415f701e72ce8" providerId="LiveId" clId="{68122284-55C9-430D-8362-2F77D556C4E1}" dt="2022-07-11T04:53:04.624" v="13515" actId="478"/>
          <ac:spMkLst>
            <pc:docMk/>
            <pc:sldMk cId="3873824533" sldId="307"/>
            <ac:spMk id="20" creationId="{BECF7F41-A1E4-018D-6EE4-D536A9B96A2F}"/>
          </ac:spMkLst>
        </pc:spChg>
        <pc:spChg chg="del">
          <ac:chgData name="Kerry Seitz" userId="f9a415f701e72ce8" providerId="LiveId" clId="{68122284-55C9-430D-8362-2F77D556C4E1}" dt="2022-07-11T04:53:01.872" v="13512" actId="478"/>
          <ac:spMkLst>
            <pc:docMk/>
            <pc:sldMk cId="3873824533" sldId="307"/>
            <ac:spMk id="22" creationId="{84AF4D24-3B96-76CF-3EED-0DF795100C8B}"/>
          </ac:spMkLst>
        </pc:spChg>
        <pc:spChg chg="del mod">
          <ac:chgData name="Kerry Seitz" userId="f9a415f701e72ce8" providerId="LiveId" clId="{68122284-55C9-430D-8362-2F77D556C4E1}" dt="2022-07-12T05:19:11.070" v="26487" actId="478"/>
          <ac:spMkLst>
            <pc:docMk/>
            <pc:sldMk cId="3873824533" sldId="307"/>
            <ac:spMk id="26" creationId="{E391DB54-B19C-9938-9658-A46BF1C57E6A}"/>
          </ac:spMkLst>
        </pc:spChg>
      </pc:sldChg>
      <pc:sldChg chg="modSp new mod modTransition modAnim modNotesTx">
        <pc:chgData name="Kerry Seitz" userId="f9a415f701e72ce8" providerId="LiveId" clId="{68122284-55C9-430D-8362-2F77D556C4E1}" dt="2022-07-12T05:05:34.561" v="26346"/>
        <pc:sldMkLst>
          <pc:docMk/>
          <pc:sldMk cId="1492826074" sldId="308"/>
        </pc:sldMkLst>
        <pc:spChg chg="mod">
          <ac:chgData name="Kerry Seitz" userId="f9a415f701e72ce8" providerId="LiveId" clId="{68122284-55C9-430D-8362-2F77D556C4E1}" dt="2022-07-11T04:53:56.066" v="13581" actId="20577"/>
          <ac:spMkLst>
            <pc:docMk/>
            <pc:sldMk cId="1492826074" sldId="308"/>
            <ac:spMk id="2" creationId="{EEB574C9-F49C-ABED-21EC-475E8BB2B069}"/>
          </ac:spMkLst>
        </pc:spChg>
        <pc:spChg chg="mod">
          <ac:chgData name="Kerry Seitz" userId="f9a415f701e72ce8" providerId="LiveId" clId="{68122284-55C9-430D-8362-2F77D556C4E1}" dt="2022-07-11T08:20:43.932" v="22176" actId="20577"/>
          <ac:spMkLst>
            <pc:docMk/>
            <pc:sldMk cId="1492826074" sldId="308"/>
            <ac:spMk id="3" creationId="{FE196F03-4E9C-455E-61CE-095AF2AF4C55}"/>
          </ac:spMkLst>
        </pc:spChg>
      </pc:sldChg>
      <pc:sldChg chg="new del">
        <pc:chgData name="Kerry Seitz" userId="f9a415f701e72ce8" providerId="LiveId" clId="{68122284-55C9-430D-8362-2F77D556C4E1}" dt="2022-07-11T04:53:48.690" v="13554" actId="680"/>
        <pc:sldMkLst>
          <pc:docMk/>
          <pc:sldMk cId="1964473528" sldId="308"/>
        </pc:sldMkLst>
      </pc:sldChg>
      <pc:sldChg chg="addSp delSp modSp new mod modTransition modClrScheme chgLayout modNotesTx">
        <pc:chgData name="Kerry Seitz" userId="f9a415f701e72ce8" providerId="LiveId" clId="{68122284-55C9-430D-8362-2F77D556C4E1}" dt="2022-07-12T06:35:31.061" v="26581" actId="1035"/>
        <pc:sldMkLst>
          <pc:docMk/>
          <pc:sldMk cId="257640459" sldId="309"/>
        </pc:sldMkLst>
        <pc:spChg chg="del mod ord">
          <ac:chgData name="Kerry Seitz" userId="f9a415f701e72ce8" providerId="LiveId" clId="{68122284-55C9-430D-8362-2F77D556C4E1}" dt="2022-07-11T04:57:35.413" v="14026" actId="478"/>
          <ac:spMkLst>
            <pc:docMk/>
            <pc:sldMk cId="257640459" sldId="309"/>
            <ac:spMk id="2" creationId="{C032F625-7AA8-2E28-AA9E-515FACA4CFFD}"/>
          </ac:spMkLst>
        </pc:spChg>
        <pc:spChg chg="mod ord">
          <ac:chgData name="Kerry Seitz" userId="f9a415f701e72ce8" providerId="LiveId" clId="{68122284-55C9-430D-8362-2F77D556C4E1}" dt="2022-07-11T04:55:52.004" v="13894" actId="700"/>
          <ac:spMkLst>
            <pc:docMk/>
            <pc:sldMk cId="257640459" sldId="309"/>
            <ac:spMk id="3" creationId="{C7724FD8-67E1-3250-136A-E07BD99EE9CE}"/>
          </ac:spMkLst>
        </pc:spChg>
        <pc:spChg chg="add mod">
          <ac:chgData name="Kerry Seitz" userId="f9a415f701e72ce8" providerId="LiveId" clId="{68122284-55C9-430D-8362-2F77D556C4E1}" dt="2022-07-12T06:35:31.061" v="26581" actId="1035"/>
          <ac:spMkLst>
            <pc:docMk/>
            <pc:sldMk cId="257640459" sldId="309"/>
            <ac:spMk id="10" creationId="{1400AACF-8901-8300-4C96-BA5A867F18B8}"/>
          </ac:spMkLst>
        </pc:spChg>
        <pc:spChg chg="add del mod">
          <ac:chgData name="Kerry Seitz" userId="f9a415f701e72ce8" providerId="LiveId" clId="{68122284-55C9-430D-8362-2F77D556C4E1}" dt="2022-07-11T04:57:47.713" v="14044" actId="478"/>
          <ac:spMkLst>
            <pc:docMk/>
            <pc:sldMk cId="257640459" sldId="309"/>
            <ac:spMk id="12" creationId="{3D2595B6-1EF3-8032-B26E-192121B2C750}"/>
          </ac:spMkLst>
        </pc:spChg>
        <pc:spChg chg="add mod">
          <ac:chgData name="Kerry Seitz" userId="f9a415f701e72ce8" providerId="LiveId" clId="{68122284-55C9-430D-8362-2F77D556C4E1}" dt="2022-07-11T08:21:31.212" v="22228" actId="20577"/>
          <ac:spMkLst>
            <pc:docMk/>
            <pc:sldMk cId="257640459" sldId="309"/>
            <ac:spMk id="13" creationId="{D8CADE08-0082-97EF-CAC0-6EA556149FC2}"/>
          </ac:spMkLst>
        </pc:spChg>
        <pc:spChg chg="add mod">
          <ac:chgData name="Kerry Seitz" userId="f9a415f701e72ce8" providerId="LiveId" clId="{68122284-55C9-430D-8362-2F77D556C4E1}" dt="2022-07-11T08:21:19.825" v="22208" actId="1035"/>
          <ac:spMkLst>
            <pc:docMk/>
            <pc:sldMk cId="257640459" sldId="309"/>
            <ac:spMk id="14" creationId="{2E98233F-FBAF-DF3F-F045-34070D4772CA}"/>
          </ac:spMkLst>
        </pc:spChg>
        <pc:picChg chg="add mod">
          <ac:chgData name="Kerry Seitz" userId="f9a415f701e72ce8" providerId="LiveId" clId="{68122284-55C9-430D-8362-2F77D556C4E1}" dt="2022-07-11T04:59:08.663" v="14220" actId="1036"/>
          <ac:picMkLst>
            <pc:docMk/>
            <pc:sldMk cId="257640459" sldId="309"/>
            <ac:picMk id="5" creationId="{1AF3AD6B-E739-B918-6FC1-1F859E0ECBA1}"/>
          </ac:picMkLst>
        </pc:picChg>
        <pc:picChg chg="add mod">
          <ac:chgData name="Kerry Seitz" userId="f9a415f701e72ce8" providerId="LiveId" clId="{68122284-55C9-430D-8362-2F77D556C4E1}" dt="2022-07-11T04:59:08.663" v="14220" actId="1036"/>
          <ac:picMkLst>
            <pc:docMk/>
            <pc:sldMk cId="257640459" sldId="309"/>
            <ac:picMk id="7" creationId="{07180BB8-E363-2294-FFAC-7E9794EB12B5}"/>
          </ac:picMkLst>
        </pc:picChg>
        <pc:picChg chg="add mod">
          <ac:chgData name="Kerry Seitz" userId="f9a415f701e72ce8" providerId="LiveId" clId="{68122284-55C9-430D-8362-2F77D556C4E1}" dt="2022-07-11T04:59:08.663" v="14220" actId="1036"/>
          <ac:picMkLst>
            <pc:docMk/>
            <pc:sldMk cId="257640459" sldId="309"/>
            <ac:picMk id="9" creationId="{9F1B1985-0FE3-A2C5-2B76-411B3256E523}"/>
          </ac:picMkLst>
        </pc:picChg>
        <pc:picChg chg="add mod">
          <ac:chgData name="Kerry Seitz" userId="f9a415f701e72ce8" providerId="LiveId" clId="{68122284-55C9-430D-8362-2F77D556C4E1}" dt="2022-07-11T04:59:08.663" v="14220" actId="1036"/>
          <ac:picMkLst>
            <pc:docMk/>
            <pc:sldMk cId="257640459" sldId="309"/>
            <ac:picMk id="11" creationId="{7F76C95A-C284-1E69-ECB9-A884283F0EFB}"/>
          </ac:picMkLst>
        </pc:picChg>
      </pc:sldChg>
      <pc:sldChg chg="addSp delSp modSp new mod modTransition modNotesTx">
        <pc:chgData name="Kerry Seitz" userId="f9a415f701e72ce8" providerId="LiveId" clId="{68122284-55C9-430D-8362-2F77D556C4E1}" dt="2022-07-12T05:02:15.714" v="26297"/>
        <pc:sldMkLst>
          <pc:docMk/>
          <pc:sldMk cId="1847921699" sldId="310"/>
        </pc:sldMkLst>
        <pc:spChg chg="mod">
          <ac:chgData name="Kerry Seitz" userId="f9a415f701e72ce8" providerId="LiveId" clId="{68122284-55C9-430D-8362-2F77D556C4E1}" dt="2022-07-11T04:59:28.480" v="14262" actId="20577"/>
          <ac:spMkLst>
            <pc:docMk/>
            <pc:sldMk cId="1847921699" sldId="310"/>
            <ac:spMk id="2" creationId="{F87FDDA6-79C5-A969-9629-CD74280B8271}"/>
          </ac:spMkLst>
        </pc:spChg>
        <pc:spChg chg="add del mod">
          <ac:chgData name="Kerry Seitz" userId="f9a415f701e72ce8" providerId="LiveId" clId="{68122284-55C9-430D-8362-2F77D556C4E1}" dt="2022-07-11T04:59:37.106" v="14264"/>
          <ac:spMkLst>
            <pc:docMk/>
            <pc:sldMk cId="1847921699" sldId="310"/>
            <ac:spMk id="5" creationId="{9663E496-819E-3BFF-9EC3-C4312E4A772F}"/>
          </ac:spMkLst>
        </pc:spChg>
        <pc:spChg chg="add del mod">
          <ac:chgData name="Kerry Seitz" userId="f9a415f701e72ce8" providerId="LiveId" clId="{68122284-55C9-430D-8362-2F77D556C4E1}" dt="2022-07-11T04:59:54.910" v="14272"/>
          <ac:spMkLst>
            <pc:docMk/>
            <pc:sldMk cId="1847921699" sldId="310"/>
            <ac:spMk id="7" creationId="{E63D0440-CC9A-28E4-EB2D-DE29E33131CE}"/>
          </ac:spMkLst>
        </pc:spChg>
        <pc:spChg chg="add del mod">
          <ac:chgData name="Kerry Seitz" userId="f9a415f701e72ce8" providerId="LiveId" clId="{68122284-55C9-430D-8362-2F77D556C4E1}" dt="2022-07-11T05:00:04.129" v="14275" actId="478"/>
          <ac:spMkLst>
            <pc:docMk/>
            <pc:sldMk cId="1847921699" sldId="310"/>
            <ac:spMk id="9" creationId="{FC31D22A-2502-ACF2-5F8E-FD2DF823B0D1}"/>
          </ac:spMkLst>
        </pc:spChg>
        <pc:spChg chg="add del mod">
          <ac:chgData name="Kerry Seitz" userId="f9a415f701e72ce8" providerId="LiveId" clId="{68122284-55C9-430D-8362-2F77D556C4E1}" dt="2022-07-11T05:01:00.712" v="14293"/>
          <ac:spMkLst>
            <pc:docMk/>
            <pc:sldMk cId="1847921699" sldId="310"/>
            <ac:spMk id="11" creationId="{AE12852A-7C5F-4D8E-2E5B-49D493E4BE9C}"/>
          </ac:spMkLst>
        </pc:spChg>
        <pc:spChg chg="add mod">
          <ac:chgData name="Kerry Seitz" userId="f9a415f701e72ce8" providerId="LiveId" clId="{68122284-55C9-430D-8362-2F77D556C4E1}" dt="2022-07-11T05:02:58.672" v="14365" actId="1076"/>
          <ac:spMkLst>
            <pc:docMk/>
            <pc:sldMk cId="1847921699" sldId="310"/>
            <ac:spMk id="12" creationId="{28B1EAF4-AC40-9016-1000-424F13E352B3}"/>
          </ac:spMkLst>
        </pc:spChg>
        <pc:graphicFrameChg chg="add del mod">
          <ac:chgData name="Kerry Seitz" userId="f9a415f701e72ce8" providerId="LiveId" clId="{68122284-55C9-430D-8362-2F77D556C4E1}" dt="2022-07-11T04:59:37.106" v="14264"/>
          <ac:graphicFrameMkLst>
            <pc:docMk/>
            <pc:sldMk cId="1847921699" sldId="310"/>
            <ac:graphicFrameMk id="4" creationId="{E2F92019-0A35-BB46-E52D-DCF83C48554A}"/>
          </ac:graphicFrameMkLst>
        </pc:graphicFrameChg>
        <pc:graphicFrameChg chg="add del mod">
          <ac:chgData name="Kerry Seitz" userId="f9a415f701e72ce8" providerId="LiveId" clId="{68122284-55C9-430D-8362-2F77D556C4E1}" dt="2022-07-11T04:59:54.910" v="14272"/>
          <ac:graphicFrameMkLst>
            <pc:docMk/>
            <pc:sldMk cId="1847921699" sldId="310"/>
            <ac:graphicFrameMk id="6" creationId="{CCD6C533-652F-FEA7-5DC2-2ABB421D0B1B}"/>
          </ac:graphicFrameMkLst>
        </pc:graphicFrameChg>
        <pc:graphicFrameChg chg="add mod modGraphic">
          <ac:chgData name="Kerry Seitz" userId="f9a415f701e72ce8" providerId="LiveId" clId="{68122284-55C9-430D-8362-2F77D556C4E1}" dt="2022-07-11T05:02:56.609" v="14364" actId="1076"/>
          <ac:graphicFrameMkLst>
            <pc:docMk/>
            <pc:sldMk cId="1847921699" sldId="310"/>
            <ac:graphicFrameMk id="8" creationId="{696B9CE6-C634-18DD-B2A9-9D4969EBDE9A}"/>
          </ac:graphicFrameMkLst>
        </pc:graphicFrameChg>
        <pc:graphicFrameChg chg="add del mod">
          <ac:chgData name="Kerry Seitz" userId="f9a415f701e72ce8" providerId="LiveId" clId="{68122284-55C9-430D-8362-2F77D556C4E1}" dt="2022-07-11T05:01:00.712" v="14293"/>
          <ac:graphicFrameMkLst>
            <pc:docMk/>
            <pc:sldMk cId="1847921699" sldId="310"/>
            <ac:graphicFrameMk id="10" creationId="{72073E81-3385-CE0F-9D66-A2319F1F71F6}"/>
          </ac:graphicFrameMkLst>
        </pc:graphicFrameChg>
      </pc:sldChg>
      <pc:sldChg chg="new del">
        <pc:chgData name="Kerry Seitz" userId="f9a415f701e72ce8" providerId="LiveId" clId="{68122284-55C9-430D-8362-2F77D556C4E1}" dt="2022-07-11T05:02:35.567" v="14357" actId="680"/>
        <pc:sldMkLst>
          <pc:docMk/>
          <pc:sldMk cId="183701475" sldId="311"/>
        </pc:sldMkLst>
      </pc:sldChg>
      <pc:sldChg chg="addSp modSp new mod modTransition modNotesTx">
        <pc:chgData name="Kerry Seitz" userId="f9a415f701e72ce8" providerId="LiveId" clId="{68122284-55C9-430D-8362-2F77D556C4E1}" dt="2022-07-12T05:02:15.714" v="26297"/>
        <pc:sldMkLst>
          <pc:docMk/>
          <pc:sldMk cId="3047752275" sldId="311"/>
        </pc:sldMkLst>
        <pc:spChg chg="mod">
          <ac:chgData name="Kerry Seitz" userId="f9a415f701e72ce8" providerId="LiveId" clId="{68122284-55C9-430D-8362-2F77D556C4E1}" dt="2022-07-11T05:04:01.834" v="14417" actId="20577"/>
          <ac:spMkLst>
            <pc:docMk/>
            <pc:sldMk cId="3047752275" sldId="311"/>
            <ac:spMk id="2" creationId="{DFEB9EC2-A193-6C32-9A1A-A789D3FE31A8}"/>
          </ac:spMkLst>
        </pc:spChg>
        <pc:spChg chg="add mod">
          <ac:chgData name="Kerry Seitz" userId="f9a415f701e72ce8" providerId="LiveId" clId="{68122284-55C9-430D-8362-2F77D556C4E1}" dt="2022-07-11T05:03:51.337" v="14390" actId="20577"/>
          <ac:spMkLst>
            <pc:docMk/>
            <pc:sldMk cId="3047752275" sldId="311"/>
            <ac:spMk id="5" creationId="{99AA368B-06F6-73E8-C8CF-EB5575E9DDF3}"/>
          </ac:spMkLst>
        </pc:spChg>
        <pc:graphicFrameChg chg="add mod modGraphic">
          <ac:chgData name="Kerry Seitz" userId="f9a415f701e72ce8" providerId="LiveId" clId="{68122284-55C9-430D-8362-2F77D556C4E1}" dt="2022-07-11T05:03:38.351" v="14379" actId="1036"/>
          <ac:graphicFrameMkLst>
            <pc:docMk/>
            <pc:sldMk cId="3047752275" sldId="311"/>
            <ac:graphicFrameMk id="4" creationId="{6E6AC70D-7B0A-40FE-197E-5E689808F1C9}"/>
          </ac:graphicFrameMkLst>
        </pc:graphicFrameChg>
      </pc:sldChg>
      <pc:sldChg chg="modSp new mod modTransition modAnim modNotesTx">
        <pc:chgData name="Kerry Seitz" userId="f9a415f701e72ce8" providerId="LiveId" clId="{68122284-55C9-430D-8362-2F77D556C4E1}" dt="2022-07-12T05:06:15.749" v="26350"/>
        <pc:sldMkLst>
          <pc:docMk/>
          <pc:sldMk cId="561938436" sldId="312"/>
        </pc:sldMkLst>
        <pc:spChg chg="mod">
          <ac:chgData name="Kerry Seitz" userId="f9a415f701e72ce8" providerId="LiveId" clId="{68122284-55C9-430D-8362-2F77D556C4E1}" dt="2022-07-11T05:06:36.292" v="14425" actId="20577"/>
          <ac:spMkLst>
            <pc:docMk/>
            <pc:sldMk cId="561938436" sldId="312"/>
            <ac:spMk id="2" creationId="{6214B7CD-CF89-BF8D-6E5E-B554B73C776F}"/>
          </ac:spMkLst>
        </pc:spChg>
        <pc:spChg chg="mod">
          <ac:chgData name="Kerry Seitz" userId="f9a415f701e72ce8" providerId="LiveId" clId="{68122284-55C9-430D-8362-2F77D556C4E1}" dt="2022-07-11T05:08:00.014" v="14895" actId="27636"/>
          <ac:spMkLst>
            <pc:docMk/>
            <pc:sldMk cId="561938436" sldId="312"/>
            <ac:spMk id="3" creationId="{0B3D377D-EFE0-A3D0-4D14-AE4F73280594}"/>
          </ac:spMkLst>
        </pc:spChg>
      </pc:sldChg>
      <pc:sldChg chg="modSp new mod modTransition modAnim modNotesTx">
        <pc:chgData name="Kerry Seitz" userId="f9a415f701e72ce8" providerId="LiveId" clId="{68122284-55C9-430D-8362-2F77D556C4E1}" dt="2022-07-12T05:02:15.714" v="26297"/>
        <pc:sldMkLst>
          <pc:docMk/>
          <pc:sldMk cId="2625961335" sldId="313"/>
        </pc:sldMkLst>
        <pc:spChg chg="mod">
          <ac:chgData name="Kerry Seitz" userId="f9a415f701e72ce8" providerId="LiveId" clId="{68122284-55C9-430D-8362-2F77D556C4E1}" dt="2022-07-11T05:15:39.948" v="14911" actId="20577"/>
          <ac:spMkLst>
            <pc:docMk/>
            <pc:sldMk cId="2625961335" sldId="313"/>
            <ac:spMk id="2" creationId="{CD4FE84B-BC45-83D5-AEA2-5ADE4E754977}"/>
          </ac:spMkLst>
        </pc:spChg>
        <pc:spChg chg="mod">
          <ac:chgData name="Kerry Seitz" userId="f9a415f701e72ce8" providerId="LiveId" clId="{68122284-55C9-430D-8362-2F77D556C4E1}" dt="2022-07-11T05:21:05.182" v="15242" actId="20577"/>
          <ac:spMkLst>
            <pc:docMk/>
            <pc:sldMk cId="2625961335" sldId="313"/>
            <ac:spMk id="3" creationId="{9467A3BB-F765-CB39-F73A-F136F321462B}"/>
          </ac:spMkLst>
        </pc:spChg>
      </pc:sldChg>
      <pc:sldChg chg="new del">
        <pc:chgData name="Kerry Seitz" userId="f9a415f701e72ce8" providerId="LiveId" clId="{68122284-55C9-430D-8362-2F77D556C4E1}" dt="2022-07-11T05:15:36.412" v="14899" actId="680"/>
        <pc:sldMkLst>
          <pc:docMk/>
          <pc:sldMk cId="2892335927" sldId="313"/>
        </pc:sldMkLst>
      </pc:sldChg>
      <pc:sldChg chg="modSp new mod modTransition modAnim modNotesTx">
        <pc:chgData name="Kerry Seitz" userId="f9a415f701e72ce8" providerId="LiveId" clId="{68122284-55C9-430D-8362-2F77D556C4E1}" dt="2022-07-12T05:06:33.915" v="26353"/>
        <pc:sldMkLst>
          <pc:docMk/>
          <pc:sldMk cId="861478780" sldId="314"/>
        </pc:sldMkLst>
        <pc:spChg chg="mod">
          <ac:chgData name="Kerry Seitz" userId="f9a415f701e72ce8" providerId="LiveId" clId="{68122284-55C9-430D-8362-2F77D556C4E1}" dt="2022-07-11T05:21:34.886" v="15256" actId="20577"/>
          <ac:spMkLst>
            <pc:docMk/>
            <pc:sldMk cId="861478780" sldId="314"/>
            <ac:spMk id="2" creationId="{E2A5AF97-C139-5C9F-0E80-7B294F672E46}"/>
          </ac:spMkLst>
        </pc:spChg>
        <pc:spChg chg="mod">
          <ac:chgData name="Kerry Seitz" userId="f9a415f701e72ce8" providerId="LiveId" clId="{68122284-55C9-430D-8362-2F77D556C4E1}" dt="2022-07-11T05:23:14.430" v="15646" actId="20577"/>
          <ac:spMkLst>
            <pc:docMk/>
            <pc:sldMk cId="861478780" sldId="314"/>
            <ac:spMk id="3" creationId="{A200DEE4-9DE3-CB31-CA23-1998CFF10F6A}"/>
          </ac:spMkLst>
        </pc:spChg>
      </pc:sldChg>
      <pc:sldChg chg="addSp delSp modSp add mod modTransition modAnim modNotesTx">
        <pc:chgData name="Kerry Seitz" userId="f9a415f701e72ce8" providerId="LiveId" clId="{68122284-55C9-430D-8362-2F77D556C4E1}" dt="2022-07-12T05:02:15.714" v="26297"/>
        <pc:sldMkLst>
          <pc:docMk/>
          <pc:sldMk cId="3066617067" sldId="315"/>
        </pc:sldMkLst>
        <pc:spChg chg="mod">
          <ac:chgData name="Kerry Seitz" userId="f9a415f701e72ce8" providerId="LiveId" clId="{68122284-55C9-430D-8362-2F77D556C4E1}" dt="2022-07-11T05:23:30.933" v="15659" actId="20577"/>
          <ac:spMkLst>
            <pc:docMk/>
            <pc:sldMk cId="3066617067" sldId="315"/>
            <ac:spMk id="2" creationId="{E2A5AF97-C139-5C9F-0E80-7B294F672E46}"/>
          </ac:spMkLst>
        </pc:spChg>
        <pc:spChg chg="mod">
          <ac:chgData name="Kerry Seitz" userId="f9a415f701e72ce8" providerId="LiveId" clId="{68122284-55C9-430D-8362-2F77D556C4E1}" dt="2022-07-11T05:24:28.227" v="15980" actId="20577"/>
          <ac:spMkLst>
            <pc:docMk/>
            <pc:sldMk cId="3066617067" sldId="315"/>
            <ac:spMk id="3" creationId="{A200DEE4-9DE3-CB31-CA23-1998CFF10F6A}"/>
          </ac:spMkLst>
        </pc:spChg>
        <pc:spChg chg="add del mod">
          <ac:chgData name="Kerry Seitz" userId="f9a415f701e72ce8" providerId="LiveId" clId="{68122284-55C9-430D-8362-2F77D556C4E1}" dt="2022-07-11T05:24:59.866" v="15982"/>
          <ac:spMkLst>
            <pc:docMk/>
            <pc:sldMk cId="3066617067" sldId="315"/>
            <ac:spMk id="5" creationId="{E0812102-A21D-C5FC-F823-21E48593B46F}"/>
          </ac:spMkLst>
        </pc:spChg>
        <pc:spChg chg="add mod">
          <ac:chgData name="Kerry Seitz" userId="f9a415f701e72ce8" providerId="LiveId" clId="{68122284-55C9-430D-8362-2F77D556C4E1}" dt="2022-07-11T05:25:35.262" v="16025" actId="1076"/>
          <ac:spMkLst>
            <pc:docMk/>
            <pc:sldMk cId="3066617067" sldId="315"/>
            <ac:spMk id="6" creationId="{5E045058-B483-900A-3D46-9869326A3594}"/>
          </ac:spMkLst>
        </pc:spChg>
      </pc:sldChg>
      <pc:sldChg chg="modSp new mod modTransition modNotesTx">
        <pc:chgData name="Kerry Seitz" userId="f9a415f701e72ce8" providerId="LiveId" clId="{68122284-55C9-430D-8362-2F77D556C4E1}" dt="2022-07-12T05:02:15.714" v="26297"/>
        <pc:sldMkLst>
          <pc:docMk/>
          <pc:sldMk cId="1629946079" sldId="316"/>
        </pc:sldMkLst>
        <pc:spChg chg="mod">
          <ac:chgData name="Kerry Seitz" userId="f9a415f701e72ce8" providerId="LiveId" clId="{68122284-55C9-430D-8362-2F77D556C4E1}" dt="2022-07-11T05:26:08.356" v="16062" actId="20577"/>
          <ac:spMkLst>
            <pc:docMk/>
            <pc:sldMk cId="1629946079" sldId="316"/>
            <ac:spMk id="2" creationId="{BC57DB97-62EC-7590-41F7-1F690C69242E}"/>
          </ac:spMkLst>
        </pc:spChg>
        <pc:spChg chg="mod">
          <ac:chgData name="Kerry Seitz" userId="f9a415f701e72ce8" providerId="LiveId" clId="{68122284-55C9-430D-8362-2F77D556C4E1}" dt="2022-07-11T05:27:38.643" v="16299" actId="20577"/>
          <ac:spMkLst>
            <pc:docMk/>
            <pc:sldMk cId="1629946079" sldId="316"/>
            <ac:spMk id="3" creationId="{A125AE4C-1939-740C-1217-70F298783532}"/>
          </ac:spMkLst>
        </pc:spChg>
      </pc:sldChg>
      <pc:sldChg chg="modSp new mod modTransition modNotesTx">
        <pc:chgData name="Kerry Seitz" userId="f9a415f701e72ce8" providerId="LiveId" clId="{68122284-55C9-430D-8362-2F77D556C4E1}" dt="2022-07-12T05:07:32.237" v="26443" actId="20577"/>
        <pc:sldMkLst>
          <pc:docMk/>
          <pc:sldMk cId="4169417582" sldId="317"/>
        </pc:sldMkLst>
        <pc:spChg chg="mod">
          <ac:chgData name="Kerry Seitz" userId="f9a415f701e72ce8" providerId="LiveId" clId="{68122284-55C9-430D-8362-2F77D556C4E1}" dt="2022-07-11T05:39:40.199" v="16425" actId="1035"/>
          <ac:spMkLst>
            <pc:docMk/>
            <pc:sldMk cId="4169417582" sldId="317"/>
            <ac:spMk id="2" creationId="{5C3089F1-3F1E-6897-A16E-EC301087267D}"/>
          </ac:spMkLst>
        </pc:spChg>
        <pc:spChg chg="mod">
          <ac:chgData name="Kerry Seitz" userId="f9a415f701e72ce8" providerId="LiveId" clId="{68122284-55C9-430D-8362-2F77D556C4E1}" dt="2022-07-11T07:25:54.570" v="16657" actId="27636"/>
          <ac:spMkLst>
            <pc:docMk/>
            <pc:sldMk cId="4169417582" sldId="317"/>
            <ac:spMk id="3" creationId="{3CCC74E8-435D-9BDF-9328-11C03A0CD3E4}"/>
          </ac:spMkLst>
        </pc:spChg>
      </pc:sldChg>
      <pc:sldChg chg="add modTransition modNotesTx">
        <pc:chgData name="Kerry Seitz" userId="f9a415f701e72ce8" providerId="LiveId" clId="{68122284-55C9-430D-8362-2F77D556C4E1}" dt="2022-07-12T16:00:26.759" v="26646"/>
        <pc:sldMkLst>
          <pc:docMk/>
          <pc:sldMk cId="3208901827" sldId="318"/>
        </pc:sldMkLst>
      </pc:sldChg>
      <pc:sldChg chg="delSp modSp new mod modTransition">
        <pc:chgData name="Kerry Seitz" userId="f9a415f701e72ce8" providerId="LiveId" clId="{68122284-55C9-430D-8362-2F77D556C4E1}" dt="2022-07-15T21:38:48.101" v="29787" actId="478"/>
        <pc:sldMkLst>
          <pc:docMk/>
          <pc:sldMk cId="1955269970" sldId="319"/>
        </pc:sldMkLst>
        <pc:spChg chg="mod">
          <ac:chgData name="Kerry Seitz" userId="f9a415f701e72ce8" providerId="LiveId" clId="{68122284-55C9-430D-8362-2F77D556C4E1}" dt="2022-07-11T07:39:12.692" v="18394" actId="20577"/>
          <ac:spMkLst>
            <pc:docMk/>
            <pc:sldMk cId="1955269970" sldId="319"/>
            <ac:spMk id="2" creationId="{F3DD5CC3-C485-58C4-A261-AA350C75AAC7}"/>
          </ac:spMkLst>
        </pc:spChg>
        <pc:spChg chg="del">
          <ac:chgData name="Kerry Seitz" userId="f9a415f701e72ce8" providerId="LiveId" clId="{68122284-55C9-430D-8362-2F77D556C4E1}" dt="2022-07-15T21:38:48.101" v="29787" actId="478"/>
          <ac:spMkLst>
            <pc:docMk/>
            <pc:sldMk cId="1955269970" sldId="319"/>
            <ac:spMk id="3" creationId="{E60E3EE6-423D-7630-5E62-29722F708F25}"/>
          </ac:spMkLst>
        </pc:spChg>
      </pc:sldChg>
      <pc:sldChg chg="modSp new mod ord modTransition">
        <pc:chgData name="Kerry Seitz" userId="f9a415f701e72ce8" providerId="LiveId" clId="{68122284-55C9-430D-8362-2F77D556C4E1}" dt="2022-07-12T06:33:15.152" v="26566"/>
        <pc:sldMkLst>
          <pc:docMk/>
          <pc:sldMk cId="2536110028" sldId="320"/>
        </pc:sldMkLst>
        <pc:spChg chg="mod">
          <ac:chgData name="Kerry Seitz" userId="f9a415f701e72ce8" providerId="LiveId" clId="{68122284-55C9-430D-8362-2F77D556C4E1}" dt="2022-07-12T06:33:09.819" v="26562" actId="20577"/>
          <ac:spMkLst>
            <pc:docMk/>
            <pc:sldMk cId="2536110028" sldId="320"/>
            <ac:spMk id="2" creationId="{3FB54980-CB47-210E-CD55-57D7E12A414B}"/>
          </ac:spMkLst>
        </pc:spChg>
        <pc:spChg chg="mod">
          <ac:chgData name="Kerry Seitz" userId="f9a415f701e72ce8" providerId="LiveId" clId="{68122284-55C9-430D-8362-2F77D556C4E1}" dt="2022-07-12T06:33:06.614" v="26555" actId="20577"/>
          <ac:spMkLst>
            <pc:docMk/>
            <pc:sldMk cId="2536110028" sldId="320"/>
            <ac:spMk id="3" creationId="{82FE3921-397D-22C4-4FFB-841CDF2839E6}"/>
          </ac:spMkLst>
        </pc:spChg>
      </pc:sldChg>
      <pc:sldChg chg="delSp modSp new mod modTransition">
        <pc:chgData name="Kerry Seitz" userId="f9a415f701e72ce8" providerId="LiveId" clId="{68122284-55C9-430D-8362-2F77D556C4E1}" dt="2022-07-15T21:38:20.041" v="29784" actId="478"/>
        <pc:sldMkLst>
          <pc:docMk/>
          <pc:sldMk cId="2203325709" sldId="321"/>
        </pc:sldMkLst>
        <pc:spChg chg="mod">
          <ac:chgData name="Kerry Seitz" userId="f9a415f701e72ce8" providerId="LiveId" clId="{68122284-55C9-430D-8362-2F77D556C4E1}" dt="2022-07-11T08:38:49.154" v="24995" actId="20577"/>
          <ac:spMkLst>
            <pc:docMk/>
            <pc:sldMk cId="2203325709" sldId="321"/>
            <ac:spMk id="2" creationId="{2C901146-0A24-8347-75DC-29F361D1BA40}"/>
          </ac:spMkLst>
        </pc:spChg>
        <pc:spChg chg="del">
          <ac:chgData name="Kerry Seitz" userId="f9a415f701e72ce8" providerId="LiveId" clId="{68122284-55C9-430D-8362-2F77D556C4E1}" dt="2022-07-15T21:38:20.041" v="29784" actId="478"/>
          <ac:spMkLst>
            <pc:docMk/>
            <pc:sldMk cId="2203325709" sldId="321"/>
            <ac:spMk id="3" creationId="{66000282-C7FE-E6A9-1C18-C27CC4817E4E}"/>
          </ac:spMkLst>
        </pc:spChg>
      </pc:sldChg>
      <pc:sldChg chg="modSp add mod ord modAnim">
        <pc:chgData name="Kerry Seitz" userId="f9a415f701e72ce8" providerId="LiveId" clId="{68122284-55C9-430D-8362-2F77D556C4E1}" dt="2022-07-12T17:15:38.538" v="29776" actId="20577"/>
        <pc:sldMkLst>
          <pc:docMk/>
          <pc:sldMk cId="2859144334" sldId="322"/>
        </pc:sldMkLst>
        <pc:spChg chg="mod">
          <ac:chgData name="Kerry Seitz" userId="f9a415f701e72ce8" providerId="LiveId" clId="{68122284-55C9-430D-8362-2F77D556C4E1}" dt="2022-07-12T17:07:50.887" v="28927" actId="20577"/>
          <ac:spMkLst>
            <pc:docMk/>
            <pc:sldMk cId="2859144334" sldId="322"/>
            <ac:spMk id="2" creationId="{7C766894-395E-2610-8138-02D6F8CCFFE0}"/>
          </ac:spMkLst>
        </pc:spChg>
        <pc:spChg chg="mod">
          <ac:chgData name="Kerry Seitz" userId="f9a415f701e72ce8" providerId="LiveId" clId="{68122284-55C9-430D-8362-2F77D556C4E1}" dt="2022-07-12T17:15:38.538" v="29776" actId="20577"/>
          <ac:spMkLst>
            <pc:docMk/>
            <pc:sldMk cId="2859144334" sldId="322"/>
            <ac:spMk id="3" creationId="{16FD6D12-642C-0685-32D0-5C9751CF4460}"/>
          </ac:spMkLst>
        </pc:spChg>
      </pc:sldChg>
      <pc:sldChg chg="addSp delSp modSp add mod modAnim modNotesTx">
        <pc:chgData name="Kerry Seitz" userId="f9a415f701e72ce8" providerId="LiveId" clId="{68122284-55C9-430D-8362-2F77D556C4E1}" dt="2022-07-15T21:51:55.634" v="31815" actId="20577"/>
        <pc:sldMkLst>
          <pc:docMk/>
          <pc:sldMk cId="3899737471" sldId="323"/>
        </pc:sldMkLst>
        <pc:spChg chg="mod">
          <ac:chgData name="Kerry Seitz" userId="f9a415f701e72ce8" providerId="LiveId" clId="{68122284-55C9-430D-8362-2F77D556C4E1}" dt="2022-07-12T16:49:12.025" v="28711" actId="27636"/>
          <ac:spMkLst>
            <pc:docMk/>
            <pc:sldMk cId="3899737471" sldId="323"/>
            <ac:spMk id="2" creationId="{7C766894-395E-2610-8138-02D6F8CCFFE0}"/>
          </ac:spMkLst>
        </pc:spChg>
        <pc:spChg chg="mod">
          <ac:chgData name="Kerry Seitz" userId="f9a415f701e72ce8" providerId="LiveId" clId="{68122284-55C9-430D-8362-2F77D556C4E1}" dt="2022-07-12T16:50:12.882" v="28765" actId="5793"/>
          <ac:spMkLst>
            <pc:docMk/>
            <pc:sldMk cId="3899737471" sldId="323"/>
            <ac:spMk id="5" creationId="{D45578B9-0C54-2B99-5C7D-42AAEB10A2FD}"/>
          </ac:spMkLst>
        </pc:spChg>
        <pc:spChg chg="mod">
          <ac:chgData name="Kerry Seitz" userId="f9a415f701e72ce8" providerId="LiveId" clId="{68122284-55C9-430D-8362-2F77D556C4E1}" dt="2022-07-12T16:40:00.625" v="28518" actId="108"/>
          <ac:spMkLst>
            <pc:docMk/>
            <pc:sldMk cId="3899737471" sldId="323"/>
            <ac:spMk id="7" creationId="{83A27843-33BD-A245-99EF-240E46D98176}"/>
          </ac:spMkLst>
        </pc:spChg>
        <pc:spChg chg="mod">
          <ac:chgData name="Kerry Seitz" userId="f9a415f701e72ce8" providerId="LiveId" clId="{68122284-55C9-430D-8362-2F77D556C4E1}" dt="2022-07-12T16:32:26.670" v="27768" actId="20577"/>
          <ac:spMkLst>
            <pc:docMk/>
            <pc:sldMk cId="3899737471" sldId="323"/>
            <ac:spMk id="8" creationId="{75873B2C-63FA-1116-8F7D-3B2CB8C6C1CB}"/>
          </ac:spMkLst>
        </pc:spChg>
        <pc:spChg chg="add mod">
          <ac:chgData name="Kerry Seitz" userId="f9a415f701e72ce8" providerId="LiveId" clId="{68122284-55C9-430D-8362-2F77D556C4E1}" dt="2022-07-15T21:43:14.769" v="29877" actId="1076"/>
          <ac:spMkLst>
            <pc:docMk/>
            <pc:sldMk cId="3899737471" sldId="323"/>
            <ac:spMk id="10" creationId="{B5E1BBE6-9E61-36B4-873C-3CB88B95F368}"/>
          </ac:spMkLst>
        </pc:spChg>
        <pc:picChg chg="add del">
          <ac:chgData name="Kerry Seitz" userId="f9a415f701e72ce8" providerId="LiveId" clId="{68122284-55C9-430D-8362-2F77D556C4E1}" dt="2022-07-12T16:40:42.283" v="28520" actId="22"/>
          <ac:picMkLst>
            <pc:docMk/>
            <pc:sldMk cId="3899737471" sldId="323"/>
            <ac:picMk id="9" creationId="{1A044B29-BAD6-0200-1052-E17C8F813576}"/>
          </ac:picMkLst>
        </pc:picChg>
        <pc:picChg chg="add del mod">
          <ac:chgData name="Kerry Seitz" userId="f9a415f701e72ce8" providerId="LiveId" clId="{68122284-55C9-430D-8362-2F77D556C4E1}" dt="2022-07-12T16:41:06.819" v="28524" actId="478"/>
          <ac:picMkLst>
            <pc:docMk/>
            <pc:sldMk cId="3899737471" sldId="323"/>
            <ac:picMk id="11" creationId="{DB8F97A8-26BA-D8B4-0FB7-1FC908E16227}"/>
          </ac:picMkLst>
        </pc:picChg>
        <pc:picChg chg="add mod">
          <ac:chgData name="Kerry Seitz" userId="f9a415f701e72ce8" providerId="LiveId" clId="{68122284-55C9-430D-8362-2F77D556C4E1}" dt="2022-07-15T21:42:54" v="29864" actId="1076"/>
          <ac:picMkLst>
            <pc:docMk/>
            <pc:sldMk cId="3899737471" sldId="323"/>
            <ac:picMk id="13" creationId="{AAC54AB9-2BF3-C148-24E9-1B4D50F97373}"/>
          </ac:picMkLst>
        </pc:picChg>
        <pc:picChg chg="add del">
          <ac:chgData name="Kerry Seitz" userId="f9a415f701e72ce8" providerId="LiveId" clId="{68122284-55C9-430D-8362-2F77D556C4E1}" dt="2022-07-12T16:47:15.117" v="28620" actId="22"/>
          <ac:picMkLst>
            <pc:docMk/>
            <pc:sldMk cId="3899737471" sldId="323"/>
            <ac:picMk id="15" creationId="{BA92D22D-C414-9CF4-A013-9C10CB5B9C60}"/>
          </ac:picMkLst>
        </pc:picChg>
      </pc:sldChg>
      <pc:sldChg chg="addSp delSp modSp add mod modNotesTx">
        <pc:chgData name="Kerry Seitz" userId="f9a415f701e72ce8" providerId="LiveId" clId="{68122284-55C9-430D-8362-2F77D556C4E1}" dt="2022-07-15T21:53:22.671" v="32148" actId="5793"/>
        <pc:sldMkLst>
          <pc:docMk/>
          <pc:sldMk cId="2950239489" sldId="324"/>
        </pc:sldMkLst>
        <pc:spChg chg="mod">
          <ac:chgData name="Kerry Seitz" userId="f9a415f701e72ce8" providerId="LiveId" clId="{68122284-55C9-430D-8362-2F77D556C4E1}" dt="2022-07-12T16:49:14.606" v="28713" actId="27636"/>
          <ac:spMkLst>
            <pc:docMk/>
            <pc:sldMk cId="2950239489" sldId="324"/>
            <ac:spMk id="2" creationId="{7C766894-395E-2610-8138-02D6F8CCFFE0}"/>
          </ac:spMkLst>
        </pc:spChg>
        <pc:spChg chg="mod">
          <ac:chgData name="Kerry Seitz" userId="f9a415f701e72ce8" providerId="LiveId" clId="{68122284-55C9-430D-8362-2F77D556C4E1}" dt="2022-07-12T16:41:53.982" v="28549" actId="6549"/>
          <ac:spMkLst>
            <pc:docMk/>
            <pc:sldMk cId="2950239489" sldId="324"/>
            <ac:spMk id="5" creationId="{D45578B9-0C54-2B99-5C7D-42AAEB10A2FD}"/>
          </ac:spMkLst>
        </pc:spChg>
        <pc:spChg chg="mod">
          <ac:chgData name="Kerry Seitz" userId="f9a415f701e72ce8" providerId="LiveId" clId="{68122284-55C9-430D-8362-2F77D556C4E1}" dt="2022-07-12T16:41:43.724" v="28547" actId="5793"/>
          <ac:spMkLst>
            <pc:docMk/>
            <pc:sldMk cId="2950239489" sldId="324"/>
            <ac:spMk id="7" creationId="{83A27843-33BD-A245-99EF-240E46D98176}"/>
          </ac:spMkLst>
        </pc:spChg>
        <pc:spChg chg="add mod">
          <ac:chgData name="Kerry Seitz" userId="f9a415f701e72ce8" providerId="LiveId" clId="{68122284-55C9-430D-8362-2F77D556C4E1}" dt="2022-07-15T21:43:32.435" v="29879"/>
          <ac:spMkLst>
            <pc:docMk/>
            <pc:sldMk cId="2950239489" sldId="324"/>
            <ac:spMk id="10" creationId="{481BA858-34B2-B1AB-1018-35C1D91D891E}"/>
          </ac:spMkLst>
        </pc:spChg>
        <pc:picChg chg="add mod">
          <ac:chgData name="Kerry Seitz" userId="f9a415f701e72ce8" providerId="LiveId" clId="{68122284-55C9-430D-8362-2F77D556C4E1}" dt="2022-07-12T16:42:26.357" v="28556" actId="1076"/>
          <ac:picMkLst>
            <pc:docMk/>
            <pc:sldMk cId="2950239489" sldId="324"/>
            <ac:picMk id="9" creationId="{E5F5ACC1-D59A-D6C3-453E-D0E30182B73C}"/>
          </ac:picMkLst>
        </pc:picChg>
        <pc:picChg chg="del">
          <ac:chgData name="Kerry Seitz" userId="f9a415f701e72ce8" providerId="LiveId" clId="{68122284-55C9-430D-8362-2F77D556C4E1}" dt="2022-07-12T16:41:51.374" v="28548" actId="478"/>
          <ac:picMkLst>
            <pc:docMk/>
            <pc:sldMk cId="2950239489" sldId="324"/>
            <ac:picMk id="13" creationId="{AAC54AB9-2BF3-C148-24E9-1B4D50F97373}"/>
          </ac:picMkLst>
        </pc:picChg>
      </pc:sldChg>
      <pc:sldChg chg="addSp delSp modSp add mod modNotesTx">
        <pc:chgData name="Kerry Seitz" userId="f9a415f701e72ce8" providerId="LiveId" clId="{68122284-55C9-430D-8362-2F77D556C4E1}" dt="2022-07-15T21:53:27.947" v="32170" actId="20577"/>
        <pc:sldMkLst>
          <pc:docMk/>
          <pc:sldMk cId="1772546756" sldId="325"/>
        </pc:sldMkLst>
        <pc:spChg chg="mod">
          <ac:chgData name="Kerry Seitz" userId="f9a415f701e72ce8" providerId="LiveId" clId="{68122284-55C9-430D-8362-2F77D556C4E1}" dt="2022-07-12T16:49:16.777" v="28715" actId="27636"/>
          <ac:spMkLst>
            <pc:docMk/>
            <pc:sldMk cId="1772546756" sldId="325"/>
            <ac:spMk id="2" creationId="{7C766894-395E-2610-8138-02D6F8CCFFE0}"/>
          </ac:spMkLst>
        </pc:spChg>
        <pc:spChg chg="add mod">
          <ac:chgData name="Kerry Seitz" userId="f9a415f701e72ce8" providerId="LiveId" clId="{68122284-55C9-430D-8362-2F77D556C4E1}" dt="2022-07-15T21:43:33.707" v="29880"/>
          <ac:spMkLst>
            <pc:docMk/>
            <pc:sldMk cId="1772546756" sldId="325"/>
            <ac:spMk id="9" creationId="{29D3879E-53EE-B642-3A03-BC5E3BBDB110}"/>
          </ac:spMkLst>
        </pc:spChg>
        <pc:picChg chg="del">
          <ac:chgData name="Kerry Seitz" userId="f9a415f701e72ce8" providerId="LiveId" clId="{68122284-55C9-430D-8362-2F77D556C4E1}" dt="2022-07-12T16:42:47.228" v="28558" actId="478"/>
          <ac:picMkLst>
            <pc:docMk/>
            <pc:sldMk cId="1772546756" sldId="325"/>
            <ac:picMk id="9" creationId="{E5F5ACC1-D59A-D6C3-453E-D0E30182B73C}"/>
          </ac:picMkLst>
        </pc:picChg>
        <pc:picChg chg="add mod">
          <ac:chgData name="Kerry Seitz" userId="f9a415f701e72ce8" providerId="LiveId" clId="{68122284-55C9-430D-8362-2F77D556C4E1}" dt="2022-07-12T16:43:13.116" v="28568" actId="1076"/>
          <ac:picMkLst>
            <pc:docMk/>
            <pc:sldMk cId="1772546756" sldId="325"/>
            <ac:picMk id="10" creationId="{A6DF31CA-3608-8768-9D31-BBDC38A1CF32}"/>
          </ac:picMkLst>
        </pc:picChg>
      </pc:sldChg>
      <pc:sldChg chg="del">
        <pc:chgData name="Kerry Seitz" userId="f9a415f701e72ce8" providerId="LiveId" clId="{68122284-55C9-430D-8362-2F77D556C4E1}" dt="2022-07-10T22:10:12.192" v="0" actId="47"/>
        <pc:sldMkLst>
          <pc:docMk/>
          <pc:sldMk cId="2732793789" sldId="325"/>
        </pc:sldMkLst>
      </pc:sldChg>
      <pc:sldChg chg="addSp modSp add mod modNotesTx">
        <pc:chgData name="Kerry Seitz" userId="f9a415f701e72ce8" providerId="LiveId" clId="{68122284-55C9-430D-8362-2F77D556C4E1}" dt="2022-07-15T21:57:03.753" v="32848" actId="20577"/>
        <pc:sldMkLst>
          <pc:docMk/>
          <pc:sldMk cId="2511950597" sldId="326"/>
        </pc:sldMkLst>
        <pc:spChg chg="mod">
          <ac:chgData name="Kerry Seitz" userId="f9a415f701e72ce8" providerId="LiveId" clId="{68122284-55C9-430D-8362-2F77D556C4E1}" dt="2022-07-12T16:49:18.611" v="28717" actId="27636"/>
          <ac:spMkLst>
            <pc:docMk/>
            <pc:sldMk cId="2511950597" sldId="326"/>
            <ac:spMk id="2" creationId="{7C766894-395E-2610-8138-02D6F8CCFFE0}"/>
          </ac:spMkLst>
        </pc:spChg>
        <pc:spChg chg="add mod">
          <ac:chgData name="Kerry Seitz" userId="f9a415f701e72ce8" providerId="LiveId" clId="{68122284-55C9-430D-8362-2F77D556C4E1}" dt="2022-07-15T21:43:35.416" v="29881"/>
          <ac:spMkLst>
            <pc:docMk/>
            <pc:sldMk cId="2511950597" sldId="326"/>
            <ac:spMk id="10" creationId="{37D2BC19-74DF-CFD5-A91E-36F1D331D5DF}"/>
          </ac:spMkLst>
        </pc:spChg>
        <pc:picChg chg="add mod">
          <ac:chgData name="Kerry Seitz" userId="f9a415f701e72ce8" providerId="LiveId" clId="{68122284-55C9-430D-8362-2F77D556C4E1}" dt="2022-07-12T16:43:33.692" v="28571" actId="1076"/>
          <ac:picMkLst>
            <pc:docMk/>
            <pc:sldMk cId="2511950597" sldId="326"/>
            <ac:picMk id="9" creationId="{25515B60-CAFC-A278-3342-777321CEC44F}"/>
          </ac:picMkLst>
        </pc:picChg>
      </pc:sldChg>
      <pc:sldChg chg="del">
        <pc:chgData name="Kerry Seitz" userId="f9a415f701e72ce8" providerId="LiveId" clId="{68122284-55C9-430D-8362-2F77D556C4E1}" dt="2022-07-10T22:10:12.192" v="0" actId="47"/>
        <pc:sldMkLst>
          <pc:docMk/>
          <pc:sldMk cId="2772396280" sldId="326"/>
        </pc:sldMkLst>
      </pc:sldChg>
      <pc:sldChg chg="addSp modSp add mod modNotesTx">
        <pc:chgData name="Kerry Seitz" userId="f9a415f701e72ce8" providerId="LiveId" clId="{68122284-55C9-430D-8362-2F77D556C4E1}" dt="2022-07-15T21:53:51.969" v="32328" actId="20577"/>
        <pc:sldMkLst>
          <pc:docMk/>
          <pc:sldMk cId="1882556785" sldId="327"/>
        </pc:sldMkLst>
        <pc:spChg chg="mod">
          <ac:chgData name="Kerry Seitz" userId="f9a415f701e72ce8" providerId="LiveId" clId="{68122284-55C9-430D-8362-2F77D556C4E1}" dt="2022-07-12T16:49:20.893" v="28719" actId="27636"/>
          <ac:spMkLst>
            <pc:docMk/>
            <pc:sldMk cId="1882556785" sldId="327"/>
            <ac:spMk id="2" creationId="{7C766894-395E-2610-8138-02D6F8CCFFE0}"/>
          </ac:spMkLst>
        </pc:spChg>
        <pc:spChg chg="add mod">
          <ac:chgData name="Kerry Seitz" userId="f9a415f701e72ce8" providerId="LiveId" clId="{68122284-55C9-430D-8362-2F77D556C4E1}" dt="2022-07-15T21:43:36.309" v="29882"/>
          <ac:spMkLst>
            <pc:docMk/>
            <pc:sldMk cId="1882556785" sldId="327"/>
            <ac:spMk id="10" creationId="{6AD23EC6-A82C-4FA0-38FA-4E0E18EBAB93}"/>
          </ac:spMkLst>
        </pc:spChg>
        <pc:picChg chg="add mod">
          <ac:chgData name="Kerry Seitz" userId="f9a415f701e72ce8" providerId="LiveId" clId="{68122284-55C9-430D-8362-2F77D556C4E1}" dt="2022-07-12T16:43:56.467" v="28576" actId="1076"/>
          <ac:picMkLst>
            <pc:docMk/>
            <pc:sldMk cId="1882556785" sldId="327"/>
            <ac:picMk id="9" creationId="{D0BDA2D9-0D82-8902-3DBB-C36A192EBC96}"/>
          </ac:picMkLst>
        </pc:picChg>
      </pc:sldChg>
      <pc:sldChg chg="del">
        <pc:chgData name="Kerry Seitz" userId="f9a415f701e72ce8" providerId="LiveId" clId="{68122284-55C9-430D-8362-2F77D556C4E1}" dt="2022-07-10T22:10:12.192" v="0" actId="47"/>
        <pc:sldMkLst>
          <pc:docMk/>
          <pc:sldMk cId="1958543100" sldId="327"/>
        </pc:sldMkLst>
      </pc:sldChg>
      <pc:sldChg chg="addSp modSp add mod modNotesTx">
        <pc:chgData name="Kerry Seitz" userId="f9a415f701e72ce8" providerId="LiveId" clId="{68122284-55C9-430D-8362-2F77D556C4E1}" dt="2022-07-15T21:57:22.900" v="32868" actId="20577"/>
        <pc:sldMkLst>
          <pc:docMk/>
          <pc:sldMk cId="72648211" sldId="328"/>
        </pc:sldMkLst>
        <pc:spChg chg="mod">
          <ac:chgData name="Kerry Seitz" userId="f9a415f701e72ce8" providerId="LiveId" clId="{68122284-55C9-430D-8362-2F77D556C4E1}" dt="2022-07-12T16:49:22.776" v="28721" actId="27636"/>
          <ac:spMkLst>
            <pc:docMk/>
            <pc:sldMk cId="72648211" sldId="328"/>
            <ac:spMk id="2" creationId="{7C766894-395E-2610-8138-02D6F8CCFFE0}"/>
          </ac:spMkLst>
        </pc:spChg>
        <pc:spChg chg="add mod">
          <ac:chgData name="Kerry Seitz" userId="f9a415f701e72ce8" providerId="LiveId" clId="{68122284-55C9-430D-8362-2F77D556C4E1}" dt="2022-07-15T21:43:37.021" v="29883"/>
          <ac:spMkLst>
            <pc:docMk/>
            <pc:sldMk cId="72648211" sldId="328"/>
            <ac:spMk id="10" creationId="{B68EBD50-8B2D-5501-77AA-B298FB7CB076}"/>
          </ac:spMkLst>
        </pc:spChg>
        <pc:picChg chg="add mod">
          <ac:chgData name="Kerry Seitz" userId="f9a415f701e72ce8" providerId="LiveId" clId="{68122284-55C9-430D-8362-2F77D556C4E1}" dt="2022-07-12T16:44:27.160" v="28582" actId="1076"/>
          <ac:picMkLst>
            <pc:docMk/>
            <pc:sldMk cId="72648211" sldId="328"/>
            <ac:picMk id="9" creationId="{F99810F9-8CA6-A130-5356-90FFB702D780}"/>
          </ac:picMkLst>
        </pc:picChg>
      </pc:sldChg>
      <pc:sldChg chg="addSp modSp add mod modNotesTx">
        <pc:chgData name="Kerry Seitz" userId="f9a415f701e72ce8" providerId="LiveId" clId="{68122284-55C9-430D-8362-2F77D556C4E1}" dt="2022-07-15T21:54:25.874" v="32538" actId="20577"/>
        <pc:sldMkLst>
          <pc:docMk/>
          <pc:sldMk cId="1732690806" sldId="329"/>
        </pc:sldMkLst>
        <pc:spChg chg="mod">
          <ac:chgData name="Kerry Seitz" userId="f9a415f701e72ce8" providerId="LiveId" clId="{68122284-55C9-430D-8362-2F77D556C4E1}" dt="2022-07-12T16:49:26.211" v="28723" actId="27636"/>
          <ac:spMkLst>
            <pc:docMk/>
            <pc:sldMk cId="1732690806" sldId="329"/>
            <ac:spMk id="2" creationId="{7C766894-395E-2610-8138-02D6F8CCFFE0}"/>
          </ac:spMkLst>
        </pc:spChg>
        <pc:spChg chg="add mod">
          <ac:chgData name="Kerry Seitz" userId="f9a415f701e72ce8" providerId="LiveId" clId="{68122284-55C9-430D-8362-2F77D556C4E1}" dt="2022-07-15T21:43:37.742" v="29884"/>
          <ac:spMkLst>
            <pc:docMk/>
            <pc:sldMk cId="1732690806" sldId="329"/>
            <ac:spMk id="10" creationId="{CEA7B411-2A9F-4E4D-CED5-F66D121BB4F8}"/>
          </ac:spMkLst>
        </pc:spChg>
        <pc:picChg chg="add mod">
          <ac:chgData name="Kerry Seitz" userId="f9a415f701e72ce8" providerId="LiveId" clId="{68122284-55C9-430D-8362-2F77D556C4E1}" dt="2022-07-12T16:45:16.514" v="28592" actId="1076"/>
          <ac:picMkLst>
            <pc:docMk/>
            <pc:sldMk cId="1732690806" sldId="329"/>
            <ac:picMk id="9" creationId="{6F4D8207-8BE6-FE7F-00EB-8E29B29561F8}"/>
          </ac:picMkLst>
        </pc:picChg>
      </pc:sldChg>
      <pc:sldChg chg="addSp modSp add mod modNotesTx">
        <pc:chgData name="Kerry Seitz" userId="f9a415f701e72ce8" providerId="LiveId" clId="{68122284-55C9-430D-8362-2F77D556C4E1}" dt="2022-07-15T21:54:28.962" v="32548" actId="20577"/>
        <pc:sldMkLst>
          <pc:docMk/>
          <pc:sldMk cId="352388724" sldId="330"/>
        </pc:sldMkLst>
        <pc:spChg chg="mod">
          <ac:chgData name="Kerry Seitz" userId="f9a415f701e72ce8" providerId="LiveId" clId="{68122284-55C9-430D-8362-2F77D556C4E1}" dt="2022-07-12T16:49:28.545" v="28725" actId="27636"/>
          <ac:spMkLst>
            <pc:docMk/>
            <pc:sldMk cId="352388724" sldId="330"/>
            <ac:spMk id="2" creationId="{7C766894-395E-2610-8138-02D6F8CCFFE0}"/>
          </ac:spMkLst>
        </pc:spChg>
        <pc:spChg chg="add mod">
          <ac:chgData name="Kerry Seitz" userId="f9a415f701e72ce8" providerId="LiveId" clId="{68122284-55C9-430D-8362-2F77D556C4E1}" dt="2022-07-15T21:43:38.770" v="29885"/>
          <ac:spMkLst>
            <pc:docMk/>
            <pc:sldMk cId="352388724" sldId="330"/>
            <ac:spMk id="10" creationId="{986E0393-B0AA-F514-80A2-6ACF4DC332CE}"/>
          </ac:spMkLst>
        </pc:spChg>
        <pc:picChg chg="add mod">
          <ac:chgData name="Kerry Seitz" userId="f9a415f701e72ce8" providerId="LiveId" clId="{68122284-55C9-430D-8362-2F77D556C4E1}" dt="2022-07-12T16:45:40.953" v="28598" actId="1076"/>
          <ac:picMkLst>
            <pc:docMk/>
            <pc:sldMk cId="352388724" sldId="330"/>
            <ac:picMk id="9" creationId="{07C0A73B-C416-FBE4-C5B3-8346F24D27C4}"/>
          </ac:picMkLst>
        </pc:picChg>
      </pc:sldChg>
      <pc:sldChg chg="addSp modSp add mod modNotesTx">
        <pc:chgData name="Kerry Seitz" userId="f9a415f701e72ce8" providerId="LiveId" clId="{68122284-55C9-430D-8362-2F77D556C4E1}" dt="2022-07-15T21:54:32.569" v="32562" actId="20577"/>
        <pc:sldMkLst>
          <pc:docMk/>
          <pc:sldMk cId="3642308462" sldId="331"/>
        </pc:sldMkLst>
        <pc:spChg chg="mod">
          <ac:chgData name="Kerry Seitz" userId="f9a415f701e72ce8" providerId="LiveId" clId="{68122284-55C9-430D-8362-2F77D556C4E1}" dt="2022-07-12T16:49:31.224" v="28727" actId="27636"/>
          <ac:spMkLst>
            <pc:docMk/>
            <pc:sldMk cId="3642308462" sldId="331"/>
            <ac:spMk id="2" creationId="{7C766894-395E-2610-8138-02D6F8CCFFE0}"/>
          </ac:spMkLst>
        </pc:spChg>
        <pc:spChg chg="add mod">
          <ac:chgData name="Kerry Seitz" userId="f9a415f701e72ce8" providerId="LiveId" clId="{68122284-55C9-430D-8362-2F77D556C4E1}" dt="2022-07-15T21:43:39.656" v="29886"/>
          <ac:spMkLst>
            <pc:docMk/>
            <pc:sldMk cId="3642308462" sldId="331"/>
            <ac:spMk id="10" creationId="{4D1B75C2-BE77-13C9-26F8-6B74B37176D3}"/>
          </ac:spMkLst>
        </pc:spChg>
        <pc:picChg chg="add mod">
          <ac:chgData name="Kerry Seitz" userId="f9a415f701e72ce8" providerId="LiveId" clId="{68122284-55C9-430D-8362-2F77D556C4E1}" dt="2022-07-12T16:45:58.302" v="28601" actId="1076"/>
          <ac:picMkLst>
            <pc:docMk/>
            <pc:sldMk cId="3642308462" sldId="331"/>
            <ac:picMk id="9" creationId="{00F9BB48-CB46-F1B3-0D34-0AB1522F5A1E}"/>
          </ac:picMkLst>
        </pc:picChg>
      </pc:sldChg>
      <pc:sldChg chg="addSp delSp modSp add mod modNotesTx">
        <pc:chgData name="Kerry Seitz" userId="f9a415f701e72ce8" providerId="LiveId" clId="{68122284-55C9-430D-8362-2F77D556C4E1}" dt="2022-07-15T21:54:36.078" v="32572" actId="20577"/>
        <pc:sldMkLst>
          <pc:docMk/>
          <pc:sldMk cId="174301476" sldId="332"/>
        </pc:sldMkLst>
        <pc:spChg chg="mod">
          <ac:chgData name="Kerry Seitz" userId="f9a415f701e72ce8" providerId="LiveId" clId="{68122284-55C9-430D-8362-2F77D556C4E1}" dt="2022-07-12T16:49:36.003" v="28733" actId="20577"/>
          <ac:spMkLst>
            <pc:docMk/>
            <pc:sldMk cId="174301476" sldId="332"/>
            <ac:spMk id="2" creationId="{7C766894-395E-2610-8138-02D6F8CCFFE0}"/>
          </ac:spMkLst>
        </pc:spChg>
        <pc:spChg chg="add mod">
          <ac:chgData name="Kerry Seitz" userId="f9a415f701e72ce8" providerId="LiveId" clId="{68122284-55C9-430D-8362-2F77D556C4E1}" dt="2022-07-15T21:43:40.567" v="29887"/>
          <ac:spMkLst>
            <pc:docMk/>
            <pc:sldMk cId="174301476" sldId="332"/>
            <ac:spMk id="9" creationId="{9275ED76-3D21-039B-F400-2344C8D26214}"/>
          </ac:spMkLst>
        </pc:spChg>
        <pc:picChg chg="add del mod">
          <ac:chgData name="Kerry Seitz" userId="f9a415f701e72ce8" providerId="LiveId" clId="{68122284-55C9-430D-8362-2F77D556C4E1}" dt="2022-07-12T16:46:22.637" v="28609" actId="22"/>
          <ac:picMkLst>
            <pc:docMk/>
            <pc:sldMk cId="174301476" sldId="332"/>
            <ac:picMk id="9" creationId="{4BEE627F-9614-6435-F77D-863C43389835}"/>
          </ac:picMkLst>
        </pc:picChg>
        <pc:picChg chg="add mod">
          <ac:chgData name="Kerry Seitz" userId="f9a415f701e72ce8" providerId="LiveId" clId="{68122284-55C9-430D-8362-2F77D556C4E1}" dt="2022-07-12T16:46:46.556" v="28618" actId="1076"/>
          <ac:picMkLst>
            <pc:docMk/>
            <pc:sldMk cId="174301476" sldId="332"/>
            <ac:picMk id="11" creationId="{C90D2128-9E4F-31B7-6A3D-5167E6CACF54}"/>
          </ac:picMkLst>
        </pc:picChg>
      </pc:sldChg>
      <pc:sldChg chg="add del">
        <pc:chgData name="Kerry Seitz" userId="f9a415f701e72ce8" providerId="LiveId" clId="{68122284-55C9-430D-8362-2F77D556C4E1}" dt="2022-07-12T16:48:50.617" v="28674" actId="47"/>
        <pc:sldMkLst>
          <pc:docMk/>
          <pc:sldMk cId="3101036069" sldId="333"/>
        </pc:sldMkLst>
      </pc:sldChg>
      <pc:sldChg chg="add del">
        <pc:chgData name="Kerry Seitz" userId="f9a415f701e72ce8" providerId="LiveId" clId="{68122284-55C9-430D-8362-2F77D556C4E1}" dt="2022-07-12T16:47:25.616" v="28622"/>
        <pc:sldMkLst>
          <pc:docMk/>
          <pc:sldMk cId="2092810827" sldId="334"/>
        </pc:sldMkLst>
      </pc:sldChg>
      <pc:sldChg chg="addSp delSp modSp add mod delAnim modAnim modNotesTx">
        <pc:chgData name="Kerry Seitz" userId="f9a415f701e72ce8" providerId="LiveId" clId="{68122284-55C9-430D-8362-2F77D556C4E1}" dt="2022-07-15T22:00:02.385" v="33609" actId="20577"/>
        <pc:sldMkLst>
          <pc:docMk/>
          <pc:sldMk cId="3128022699" sldId="334"/>
        </pc:sldMkLst>
        <pc:spChg chg="mod">
          <ac:chgData name="Kerry Seitz" userId="f9a415f701e72ce8" providerId="LiveId" clId="{68122284-55C9-430D-8362-2F77D556C4E1}" dt="2022-07-12T16:49:33.108" v="28729" actId="27636"/>
          <ac:spMkLst>
            <pc:docMk/>
            <pc:sldMk cId="3128022699" sldId="334"/>
            <ac:spMk id="2" creationId="{7C766894-395E-2610-8138-02D6F8CCFFE0}"/>
          </ac:spMkLst>
        </pc:spChg>
        <pc:spChg chg="add del mod">
          <ac:chgData name="Kerry Seitz" userId="f9a415f701e72ce8" providerId="LiveId" clId="{68122284-55C9-430D-8362-2F77D556C4E1}" dt="2022-07-12T16:47:52.472" v="28626" actId="478"/>
          <ac:spMkLst>
            <pc:docMk/>
            <pc:sldMk cId="3128022699" sldId="334"/>
            <ac:spMk id="9" creationId="{03777EA9-19E2-0457-5133-BE8E4A191F74}"/>
          </ac:spMkLst>
        </pc:spChg>
        <pc:spChg chg="add mod">
          <ac:chgData name="Kerry Seitz" userId="f9a415f701e72ce8" providerId="LiveId" clId="{68122284-55C9-430D-8362-2F77D556C4E1}" dt="2022-07-12T16:48:31.821" v="28666" actId="12789"/>
          <ac:spMkLst>
            <pc:docMk/>
            <pc:sldMk cId="3128022699" sldId="334"/>
            <ac:spMk id="10" creationId="{35692F40-B840-C0B0-0C45-7800C3CB36FE}"/>
          </ac:spMkLst>
        </pc:spChg>
        <pc:spChg chg="add del mod">
          <ac:chgData name="Kerry Seitz" userId="f9a415f701e72ce8" providerId="LiveId" clId="{68122284-55C9-430D-8362-2F77D556C4E1}" dt="2022-07-12T16:48:46.983" v="28672" actId="478"/>
          <ac:spMkLst>
            <pc:docMk/>
            <pc:sldMk cId="3128022699" sldId="334"/>
            <ac:spMk id="11" creationId="{FD606EC0-57C3-6ACB-5178-FB34912B7141}"/>
          </ac:spMkLst>
        </pc:spChg>
        <pc:spChg chg="add mod">
          <ac:chgData name="Kerry Seitz" userId="f9a415f701e72ce8" providerId="LiveId" clId="{68122284-55C9-430D-8362-2F77D556C4E1}" dt="2022-07-15T21:43:44.112" v="29889"/>
          <ac:spMkLst>
            <pc:docMk/>
            <pc:sldMk cId="3128022699" sldId="334"/>
            <ac:spMk id="12" creationId="{8C239D92-6E60-3CE4-BEB6-21C52B757E46}"/>
          </ac:spMkLst>
        </pc:spChg>
      </pc:sldChg>
      <pc:sldChg chg="add del">
        <pc:chgData name="Kerry Seitz" userId="f9a415f701e72ce8" providerId="LiveId" clId="{68122284-55C9-430D-8362-2F77D556C4E1}" dt="2022-07-12T16:53:17.767" v="28774"/>
        <pc:sldMkLst>
          <pc:docMk/>
          <pc:sldMk cId="1266379360" sldId="335"/>
        </pc:sldMkLst>
      </pc:sldChg>
      <pc:sldChg chg="addSp delSp modSp add mod delAnim modAnim modNotesTx">
        <pc:chgData name="Kerry Seitz" userId="f9a415f701e72ce8" providerId="LiveId" clId="{68122284-55C9-430D-8362-2F77D556C4E1}" dt="2022-07-15T21:54:41.876" v="32606" actId="20577"/>
        <pc:sldMkLst>
          <pc:docMk/>
          <pc:sldMk cId="1314780272" sldId="335"/>
        </pc:sldMkLst>
        <pc:spChg chg="mod">
          <ac:chgData name="Kerry Seitz" userId="f9a415f701e72ce8" providerId="LiveId" clId="{68122284-55C9-430D-8362-2F77D556C4E1}" dt="2022-07-12T17:07:08.055" v="28815" actId="20577"/>
          <ac:spMkLst>
            <pc:docMk/>
            <pc:sldMk cId="1314780272" sldId="335"/>
            <ac:spMk id="5" creationId="{D45578B9-0C54-2B99-5C7D-42AAEB10A2FD}"/>
          </ac:spMkLst>
        </pc:spChg>
        <pc:spChg chg="mod">
          <ac:chgData name="Kerry Seitz" userId="f9a415f701e72ce8" providerId="LiveId" clId="{68122284-55C9-430D-8362-2F77D556C4E1}" dt="2022-07-12T17:06:28.321" v="28812" actId="20577"/>
          <ac:spMkLst>
            <pc:docMk/>
            <pc:sldMk cId="1314780272" sldId="335"/>
            <ac:spMk id="7" creationId="{83A27843-33BD-A245-99EF-240E46D98176}"/>
          </ac:spMkLst>
        </pc:spChg>
        <pc:spChg chg="add mod">
          <ac:chgData name="Kerry Seitz" userId="f9a415f701e72ce8" providerId="LiveId" clId="{68122284-55C9-430D-8362-2F77D556C4E1}" dt="2022-07-15T21:43:41.625" v="29888"/>
          <ac:spMkLst>
            <pc:docMk/>
            <pc:sldMk cId="1314780272" sldId="335"/>
            <ac:spMk id="9" creationId="{3FC19BE2-714F-6164-4166-D561BE333638}"/>
          </ac:spMkLst>
        </pc:spChg>
        <pc:picChg chg="del">
          <ac:chgData name="Kerry Seitz" userId="f9a415f701e72ce8" providerId="LiveId" clId="{68122284-55C9-430D-8362-2F77D556C4E1}" dt="2022-07-12T17:06:04.145" v="28784" actId="478"/>
          <ac:picMkLst>
            <pc:docMk/>
            <pc:sldMk cId="1314780272" sldId="335"/>
            <ac:picMk id="13" creationId="{AAC54AB9-2BF3-C148-24E9-1B4D50F97373}"/>
          </ac:picMkLst>
        </pc:picChg>
      </pc:sldChg>
      <pc:sldChg chg="addSp delSp add del mod">
        <pc:chgData name="Kerry Seitz" userId="f9a415f701e72ce8" providerId="LiveId" clId="{68122284-55C9-430D-8362-2F77D556C4E1}" dt="2022-07-12T17:05:59.197" v="28782" actId="47"/>
        <pc:sldMkLst>
          <pc:docMk/>
          <pc:sldMk cId="1715620338" sldId="335"/>
        </pc:sldMkLst>
        <pc:picChg chg="add del">
          <ac:chgData name="Kerry Seitz" userId="f9a415f701e72ce8" providerId="LiveId" clId="{68122284-55C9-430D-8362-2F77D556C4E1}" dt="2022-07-12T17:05:34.139" v="28781" actId="478"/>
          <ac:picMkLst>
            <pc:docMk/>
            <pc:sldMk cId="1715620338" sldId="335"/>
            <ac:picMk id="11" creationId="{C90D2128-9E4F-31B7-6A3D-5167E6CACF54}"/>
          </ac:picMkLst>
        </pc:picChg>
      </pc:sldChg>
      <pc:sldChg chg="modSp add mod">
        <pc:chgData name="Kerry Seitz" userId="f9a415f701e72ce8" providerId="LiveId" clId="{68122284-55C9-430D-8362-2F77D556C4E1}" dt="2022-07-15T21:42:33.312" v="29861" actId="27636"/>
        <pc:sldMkLst>
          <pc:docMk/>
          <pc:sldMk cId="2565385886" sldId="336"/>
        </pc:sldMkLst>
        <pc:spChg chg="mod">
          <ac:chgData name="Kerry Seitz" userId="f9a415f701e72ce8" providerId="LiveId" clId="{68122284-55C9-430D-8362-2F77D556C4E1}" dt="2022-07-15T21:39:52.164" v="29815" actId="20577"/>
          <ac:spMkLst>
            <pc:docMk/>
            <pc:sldMk cId="2565385886" sldId="336"/>
            <ac:spMk id="2" creationId="{3FB54980-CB47-210E-CD55-57D7E12A414B}"/>
          </ac:spMkLst>
        </pc:spChg>
        <pc:spChg chg="mod">
          <ac:chgData name="Kerry Seitz" userId="f9a415f701e72ce8" providerId="LiveId" clId="{68122284-55C9-430D-8362-2F77D556C4E1}" dt="2022-07-15T21:42:33.312" v="29861" actId="27636"/>
          <ac:spMkLst>
            <pc:docMk/>
            <pc:sldMk cId="2565385886" sldId="336"/>
            <ac:spMk id="3" creationId="{82FE3921-397D-22C4-4FFB-841CDF2839E6}"/>
          </ac:spMkLst>
        </pc:spChg>
      </pc:sldChg>
      <pc:sldChg chg="add del">
        <pc:chgData name="Kerry Seitz" userId="f9a415f701e72ce8" providerId="LiveId" clId="{68122284-55C9-430D-8362-2F77D556C4E1}" dt="2022-07-11T01:25:34.267" v="6324"/>
        <pc:sldMkLst>
          <pc:docMk/>
          <pc:sldMk cId="2500324546" sldId="773"/>
        </pc:sldMkLst>
      </pc:sldChg>
      <pc:sldMasterChg chg="del delSldLayout">
        <pc:chgData name="Kerry Seitz" userId="f9a415f701e72ce8" providerId="LiveId" clId="{68122284-55C9-430D-8362-2F77D556C4E1}" dt="2022-07-10T22:10:12.192" v="0" actId="47"/>
        <pc:sldMasterMkLst>
          <pc:docMk/>
          <pc:sldMasterMk cId="151122624" sldId="2147483648"/>
        </pc:sldMasterMkLst>
        <pc:sldLayoutChg chg="del">
          <pc:chgData name="Kerry Seitz" userId="f9a415f701e72ce8" providerId="LiveId" clId="{68122284-55C9-430D-8362-2F77D556C4E1}" dt="2022-07-10T22:10:12.192" v="0" actId="47"/>
          <pc:sldLayoutMkLst>
            <pc:docMk/>
            <pc:sldMasterMk cId="151122624" sldId="2147483648"/>
            <pc:sldLayoutMk cId="2147684742" sldId="2147483649"/>
          </pc:sldLayoutMkLst>
        </pc:sldLayoutChg>
        <pc:sldLayoutChg chg="del">
          <pc:chgData name="Kerry Seitz" userId="f9a415f701e72ce8" providerId="LiveId" clId="{68122284-55C9-430D-8362-2F77D556C4E1}" dt="2022-07-10T22:10:12.192" v="0" actId="47"/>
          <pc:sldLayoutMkLst>
            <pc:docMk/>
            <pc:sldMasterMk cId="151122624" sldId="2147483648"/>
            <pc:sldLayoutMk cId="3646955222" sldId="2147483650"/>
          </pc:sldLayoutMkLst>
        </pc:sldLayoutChg>
        <pc:sldLayoutChg chg="del">
          <pc:chgData name="Kerry Seitz" userId="f9a415f701e72ce8" providerId="LiveId" clId="{68122284-55C9-430D-8362-2F77D556C4E1}" dt="2022-07-10T22:10:12.192" v="0" actId="47"/>
          <pc:sldLayoutMkLst>
            <pc:docMk/>
            <pc:sldMasterMk cId="151122624" sldId="2147483648"/>
            <pc:sldLayoutMk cId="286223716" sldId="2147483651"/>
          </pc:sldLayoutMkLst>
        </pc:sldLayoutChg>
        <pc:sldLayoutChg chg="del">
          <pc:chgData name="Kerry Seitz" userId="f9a415f701e72ce8" providerId="LiveId" clId="{68122284-55C9-430D-8362-2F77D556C4E1}" dt="2022-07-10T22:10:12.192" v="0" actId="47"/>
          <pc:sldLayoutMkLst>
            <pc:docMk/>
            <pc:sldMasterMk cId="151122624" sldId="2147483648"/>
            <pc:sldLayoutMk cId="2927821742" sldId="2147483652"/>
          </pc:sldLayoutMkLst>
        </pc:sldLayoutChg>
        <pc:sldLayoutChg chg="del">
          <pc:chgData name="Kerry Seitz" userId="f9a415f701e72ce8" providerId="LiveId" clId="{68122284-55C9-430D-8362-2F77D556C4E1}" dt="2022-07-10T22:10:12.192" v="0" actId="47"/>
          <pc:sldLayoutMkLst>
            <pc:docMk/>
            <pc:sldMasterMk cId="151122624" sldId="2147483648"/>
            <pc:sldLayoutMk cId="3906265921" sldId="2147483654"/>
          </pc:sldLayoutMkLst>
        </pc:sldLayoutChg>
        <pc:sldLayoutChg chg="del">
          <pc:chgData name="Kerry Seitz" userId="f9a415f701e72ce8" providerId="LiveId" clId="{68122284-55C9-430D-8362-2F77D556C4E1}" dt="2022-07-10T22:10:12.192" v="0" actId="47"/>
          <pc:sldLayoutMkLst>
            <pc:docMk/>
            <pc:sldMasterMk cId="151122624" sldId="2147483648"/>
            <pc:sldLayoutMk cId="1764523224" sldId="2147483655"/>
          </pc:sldLayoutMkLst>
        </pc:sldLayoutChg>
      </pc:sldMasterChg>
      <pc:sldMasterChg chg="modSp mod modSldLayout">
        <pc:chgData name="Kerry Seitz" userId="f9a415f701e72ce8" providerId="LiveId" clId="{68122284-55C9-430D-8362-2F77D556C4E1}" dt="2022-07-11T01:40:30.887" v="6635"/>
        <pc:sldMasterMkLst>
          <pc:docMk/>
          <pc:sldMasterMk cId="2641330036" sldId="2147483656"/>
        </pc:sldMasterMkLst>
        <pc:spChg chg="mod">
          <ac:chgData name="Kerry Seitz" userId="f9a415f701e72ce8" providerId="LiveId" clId="{68122284-55C9-430D-8362-2F77D556C4E1}" dt="2022-07-10T23:11:33.033" v="365" actId="1076"/>
          <ac:spMkLst>
            <pc:docMk/>
            <pc:sldMasterMk cId="2641330036" sldId="2147483656"/>
            <ac:spMk id="4" creationId="{5D23C7C3-D171-4543-8ABD-0E70D2852C4B}"/>
          </ac:spMkLst>
        </pc:spChg>
        <pc:spChg chg="mod">
          <ac:chgData name="Kerry Seitz" userId="f9a415f701e72ce8" providerId="LiveId" clId="{68122284-55C9-430D-8362-2F77D556C4E1}" dt="2022-07-11T01:40:23.764" v="6634" actId="403"/>
          <ac:spMkLst>
            <pc:docMk/>
            <pc:sldMasterMk cId="2641330036" sldId="2147483656"/>
            <ac:spMk id="6" creationId="{70255880-E929-4DF1-B407-BDE3090C1447}"/>
          </ac:spMkLst>
        </pc:spChg>
        <pc:picChg chg="mod">
          <ac:chgData name="Kerry Seitz" userId="f9a415f701e72ce8" providerId="LiveId" clId="{68122284-55C9-430D-8362-2F77D556C4E1}" dt="2022-07-10T23:12:21.597" v="368" actId="1076"/>
          <ac:picMkLst>
            <pc:docMk/>
            <pc:sldMasterMk cId="2641330036" sldId="2147483656"/>
            <ac:picMk id="15" creationId="{0F8C6C0E-BF0A-4F86-9013-95261CE4A41B}"/>
          </ac:picMkLst>
        </pc:picChg>
        <pc:sldLayoutChg chg="modSp">
          <pc:chgData name="Kerry Seitz" userId="f9a415f701e72ce8" providerId="LiveId" clId="{68122284-55C9-430D-8362-2F77D556C4E1}" dt="2022-07-11T01:39:22.193" v="6620" actId="403"/>
          <pc:sldLayoutMkLst>
            <pc:docMk/>
            <pc:sldMasterMk cId="2641330036" sldId="2147483656"/>
            <pc:sldLayoutMk cId="3649705078" sldId="2147483661"/>
          </pc:sldLayoutMkLst>
          <pc:spChg chg="mod">
            <ac:chgData name="Kerry Seitz" userId="f9a415f701e72ce8" providerId="LiveId" clId="{68122284-55C9-430D-8362-2F77D556C4E1}" dt="2022-07-11T01:39:22.193" v="6620" actId="403"/>
            <ac:spMkLst>
              <pc:docMk/>
              <pc:sldMasterMk cId="2641330036" sldId="2147483656"/>
              <pc:sldLayoutMk cId="3649705078" sldId="2147483661"/>
              <ac:spMk id="5" creationId="{7FCD531C-FBEA-402E-A2FE-287BC0D86274}"/>
            </ac:spMkLst>
          </pc:spChg>
        </pc:sldLayoutChg>
        <pc:sldLayoutChg chg="addSp modSp">
          <pc:chgData name="Kerry Seitz" userId="f9a415f701e72ce8" providerId="LiveId" clId="{68122284-55C9-430D-8362-2F77D556C4E1}" dt="2022-07-11T01:40:30.887" v="6635"/>
          <pc:sldLayoutMkLst>
            <pc:docMk/>
            <pc:sldMasterMk cId="2641330036" sldId="2147483656"/>
            <pc:sldLayoutMk cId="1334112597" sldId="2147483662"/>
          </pc:sldLayoutMkLst>
          <pc:spChg chg="add mod">
            <ac:chgData name="Kerry Seitz" userId="f9a415f701e72ce8" providerId="LiveId" clId="{68122284-55C9-430D-8362-2F77D556C4E1}" dt="2022-07-11T01:40:30.887" v="6635"/>
            <ac:spMkLst>
              <pc:docMk/>
              <pc:sldMasterMk cId="2641330036" sldId="2147483656"/>
              <pc:sldLayoutMk cId="1334112597" sldId="2147483662"/>
              <ac:spMk id="2" creationId="{6BCCFB45-4C37-242D-87CE-4E57EBBD959F}"/>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93940B-7251-F277-D577-1E30EF630D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5B7514E-5433-A53E-C189-7794F7FE58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987A2A-15AF-4A64-AF40-63526015BD1B}" type="datetimeFigureOut">
              <a:rPr lang="en-US" smtClean="0"/>
              <a:t>7/15/2022</a:t>
            </a:fld>
            <a:endParaRPr lang="en-US"/>
          </a:p>
        </p:txBody>
      </p:sp>
      <p:sp>
        <p:nvSpPr>
          <p:cNvPr id="4" name="Footer Placeholder 3">
            <a:extLst>
              <a:ext uri="{FF2B5EF4-FFF2-40B4-BE49-F238E27FC236}">
                <a16:creationId xmlns:a16="http://schemas.microsoft.com/office/drawing/2014/main" id="{A99DC668-2D4B-8A72-BFDA-B9003AE0BA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9346CD1-1375-A193-1B70-41548D7873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F01C2F-9C5F-4AC6-BC0D-D254FBA8188A}" type="slidenum">
              <a:rPr lang="en-US" smtClean="0"/>
              <a:t>‹#›</a:t>
            </a:fld>
            <a:endParaRPr lang="en-US"/>
          </a:p>
        </p:txBody>
      </p:sp>
    </p:spTree>
    <p:extLst>
      <p:ext uri="{BB962C8B-B14F-4D97-AF65-F5344CB8AC3E}">
        <p14:creationId xmlns:p14="http://schemas.microsoft.com/office/powerpoint/2010/main" val="2603891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6F386E-DB31-455A-8873-96EF3B951B0A}" type="datetimeFigureOut">
              <a:rPr lang="en-US" smtClean="0"/>
              <a:t>7/15/2022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7285C-B5DA-4F06-B05C-7B7FA9CFF582}" type="slidenum">
              <a:rPr lang="en-US" smtClean="0"/>
              <a:t>‹#›</a:t>
            </a:fld>
            <a:endParaRPr lang="en-US"/>
          </a:p>
        </p:txBody>
      </p:sp>
    </p:spTree>
    <p:extLst>
      <p:ext uri="{BB962C8B-B14F-4D97-AF65-F5344CB8AC3E}">
        <p14:creationId xmlns:p14="http://schemas.microsoft.com/office/powerpoint/2010/main" val="2654393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Kerry Seitz, and I’ll be presenting our work, Supporting Unified Shader Specialization by Co-opting C++ Features, on behalf of my coauthors Theresa Foley, </a:t>
            </a:r>
            <a:r>
              <a:rPr lang="en-US" dirty="0" err="1"/>
              <a:t>Serban</a:t>
            </a:r>
            <a:r>
              <a:rPr lang="en-US" dirty="0"/>
              <a:t> </a:t>
            </a:r>
            <a:r>
              <a:rPr lang="en-US" dirty="0" err="1"/>
              <a:t>Porumbescu</a:t>
            </a:r>
            <a:r>
              <a:rPr lang="en-US" dirty="0"/>
              <a:t>, and John Owens.</a:t>
            </a:r>
          </a:p>
          <a:p>
            <a:endParaRPr lang="en-US" dirty="0"/>
          </a:p>
          <a:p>
            <a:r>
              <a:rPr lang="en-US" dirty="0"/>
              <a:t>The overarching motivation of this work is to think about the problem of the strict divide between host (CPU) code and GPU code that we have in real-time graphics programming.</a:t>
            </a:r>
          </a:p>
        </p:txBody>
      </p:sp>
      <p:sp>
        <p:nvSpPr>
          <p:cNvPr id="4" name="Slide Number Placeholder 3"/>
          <p:cNvSpPr>
            <a:spLocks noGrp="1"/>
          </p:cNvSpPr>
          <p:nvPr>
            <p:ph type="sldNum" sz="quarter" idx="5"/>
          </p:nvPr>
        </p:nvSpPr>
        <p:spPr/>
        <p:txBody>
          <a:bodyPr/>
          <a:lstStyle/>
          <a:p>
            <a:fld id="{EB77285C-B5DA-4F06-B05C-7B7FA9CFF582}" type="slidenum">
              <a:rPr lang="en-US" smtClean="0"/>
              <a:t>1</a:t>
            </a:fld>
            <a:endParaRPr lang="en-US"/>
          </a:p>
        </p:txBody>
      </p:sp>
    </p:spTree>
    <p:extLst>
      <p:ext uri="{BB962C8B-B14F-4D97-AF65-F5344CB8AC3E}">
        <p14:creationId xmlns:p14="http://schemas.microsoft.com/office/powerpoint/2010/main" val="274627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when shading an object, we can use the shader variant specific to the material of that object.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left the corresponding host code that chooses which variant to invoke based on the runtime information in the scene being rendered.</a:t>
            </a:r>
          </a:p>
        </p:txBody>
      </p:sp>
      <p:sp>
        <p:nvSpPr>
          <p:cNvPr id="4" name="Slide Number Placeholder 3"/>
          <p:cNvSpPr>
            <a:spLocks noGrp="1"/>
          </p:cNvSpPr>
          <p:nvPr>
            <p:ph type="sldNum" sz="quarter" idx="5"/>
          </p:nvPr>
        </p:nvSpPr>
        <p:spPr/>
        <p:txBody>
          <a:bodyPr/>
          <a:lstStyle/>
          <a:p>
            <a:fld id="{EB77285C-B5DA-4F06-B05C-7B7FA9CFF582}" type="slidenum">
              <a:rPr lang="en-US" smtClean="0"/>
              <a:t>10</a:t>
            </a:fld>
            <a:endParaRPr lang="en-US"/>
          </a:p>
        </p:txBody>
      </p:sp>
    </p:spTree>
    <p:extLst>
      <p:ext uri="{BB962C8B-B14F-4D97-AF65-F5344CB8AC3E}">
        <p14:creationId xmlns:p14="http://schemas.microsoft.com/office/powerpoint/2010/main" val="600260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if we compare the host code to the GPU shader code from a few slides ago, notice that the GPU code is using compile-time parameters to generate different variants.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 host really needs to use runtime versions of those same parameters, since it doesn’t know what material types are used in the scene until runtime.</a:t>
            </a:r>
          </a:p>
        </p:txBody>
      </p:sp>
      <p:sp>
        <p:nvSpPr>
          <p:cNvPr id="4" name="Slide Number Placeholder 3"/>
          <p:cNvSpPr>
            <a:spLocks noGrp="1"/>
          </p:cNvSpPr>
          <p:nvPr>
            <p:ph type="sldNum" sz="quarter" idx="5"/>
          </p:nvPr>
        </p:nvSpPr>
        <p:spPr/>
        <p:txBody>
          <a:bodyPr/>
          <a:lstStyle/>
          <a:p>
            <a:fld id="{EB77285C-B5DA-4F06-B05C-7B7FA9CFF582}" type="slidenum">
              <a:rPr lang="en-US" smtClean="0"/>
              <a:t>11</a:t>
            </a:fld>
            <a:endParaRPr lang="en-US"/>
          </a:p>
        </p:txBody>
      </p:sp>
    </p:spTree>
    <p:extLst>
      <p:ext uri="{BB962C8B-B14F-4D97-AF65-F5344CB8AC3E}">
        <p14:creationId xmlns:p14="http://schemas.microsoft.com/office/powerpoint/2010/main" val="4012742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that’s a key challenge with supporting unified shader specialization.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Specialization parameters are compile-time parameters in GPU code, but runtime parameters in host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non-unified world, we can work around this as show in the previous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in a unified system, where we want a singular definition for these parameters, that same parameter now need to serve both a compile-time and a runtime purpose.</a:t>
            </a:r>
          </a:p>
        </p:txBody>
      </p:sp>
      <p:sp>
        <p:nvSpPr>
          <p:cNvPr id="4" name="Slide Number Placeholder 3"/>
          <p:cNvSpPr>
            <a:spLocks noGrp="1"/>
          </p:cNvSpPr>
          <p:nvPr>
            <p:ph type="sldNum" sz="quarter" idx="5"/>
          </p:nvPr>
        </p:nvSpPr>
        <p:spPr/>
        <p:txBody>
          <a:bodyPr/>
          <a:lstStyle/>
          <a:p>
            <a:fld id="{EB77285C-B5DA-4F06-B05C-7B7FA9CFF582}" type="slidenum">
              <a:rPr lang="en-US" smtClean="0"/>
              <a:t>12</a:t>
            </a:fld>
            <a:endParaRPr lang="en-US"/>
          </a:p>
        </p:txBody>
      </p:sp>
    </p:spTree>
    <p:extLst>
      <p:ext uri="{BB962C8B-B14F-4D97-AF65-F5344CB8AC3E}">
        <p14:creationId xmlns:p14="http://schemas.microsoft.com/office/powerpoint/2010/main" val="3795411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prior works have explored unified shader programming, including shader specialization.</a:t>
            </a:r>
          </a:p>
          <a:p>
            <a:endParaRPr lang="en-US" dirty="0"/>
          </a:p>
          <a:p>
            <a:r>
              <a:rPr lang="en-US" dirty="0" err="1"/>
              <a:t>BraidGL</a:t>
            </a:r>
            <a:r>
              <a:rPr lang="en-US" dirty="0"/>
              <a:t> utilizes a programming language feature called “static staging” to express shader code and specializations.</a:t>
            </a:r>
          </a:p>
          <a:p>
            <a:endParaRPr lang="en-US" dirty="0"/>
          </a:p>
          <a:p>
            <a:r>
              <a:rPr lang="en-US" dirty="0"/>
              <a:t>Also, our prior work, Selos, uses a key set of language features called “staged metaprogramming” that are available in the Lua-Terra language to enable a unified shader system.</a:t>
            </a:r>
          </a:p>
          <a:p>
            <a:endParaRPr lang="en-US" dirty="0"/>
          </a:p>
          <a:p>
            <a:r>
              <a:rPr lang="en-US" dirty="0"/>
              <a:t>However, neither </a:t>
            </a:r>
            <a:r>
              <a:rPr lang="en-US" dirty="0" err="1"/>
              <a:t>BraidGL</a:t>
            </a:r>
            <a:r>
              <a:rPr lang="en-US" dirty="0"/>
              <a:t> nor Lua-Terra are widely used languages in real-time graphics.</a:t>
            </a:r>
          </a:p>
          <a:p>
            <a:endParaRPr lang="en-US" dirty="0"/>
          </a:p>
          <a:p>
            <a:r>
              <a:rPr lang="en-US" dirty="0"/>
              <a:t>And more importantly, these key features that they rely on aren’t available in the widely used language either.</a:t>
            </a:r>
          </a:p>
          <a:p>
            <a:endParaRPr lang="en-US" dirty="0"/>
          </a:p>
          <a:p>
            <a:r>
              <a:rPr lang="en-US" dirty="0"/>
              <a:t>So what we wanted to ask is: Can we bring the benefits of unified programming to today’s shader programming systems in the near term?  Can we meet these existing systems where they are instead of relying on features they don’t have access to?</a:t>
            </a:r>
          </a:p>
        </p:txBody>
      </p:sp>
      <p:sp>
        <p:nvSpPr>
          <p:cNvPr id="4" name="Slide Number Placeholder 3"/>
          <p:cNvSpPr>
            <a:spLocks noGrp="1"/>
          </p:cNvSpPr>
          <p:nvPr>
            <p:ph type="sldNum" sz="quarter" idx="5"/>
          </p:nvPr>
        </p:nvSpPr>
        <p:spPr/>
        <p:txBody>
          <a:bodyPr/>
          <a:lstStyle/>
          <a:p>
            <a:fld id="{EB77285C-B5DA-4F06-B05C-7B7FA9CFF582}" type="slidenum">
              <a:rPr lang="en-US" smtClean="0"/>
              <a:t>13</a:t>
            </a:fld>
            <a:endParaRPr lang="en-US"/>
          </a:p>
        </p:txBody>
      </p:sp>
    </p:spTree>
    <p:extLst>
      <p:ext uri="{BB962C8B-B14F-4D97-AF65-F5344CB8AC3E}">
        <p14:creationId xmlns:p14="http://schemas.microsoft.com/office/powerpoint/2010/main" val="2757136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that end, we have some goals and constraints that guide our efforts.</a:t>
            </a:r>
          </a:p>
          <a:p>
            <a:endParaRPr lang="en-US" dirty="0"/>
          </a:p>
          <a:p>
            <a:r>
              <a:rPr lang="en-US" dirty="0"/>
              <a:t>We of course want to use a language that’s widely used in real-time graphics.  But more than that, we want to allow programmers to write code that really looks and feels familiar in that language.  And so, we need to minimize any changes as much as possible.</a:t>
            </a:r>
          </a:p>
          <a:p>
            <a:endParaRPr lang="en-US" dirty="0"/>
          </a:p>
          <a:p>
            <a:r>
              <a:rPr lang="en-US" dirty="0"/>
              <a:t>Performance is obviously important in real-time graphics.</a:t>
            </a:r>
          </a:p>
          <a:p>
            <a:endParaRPr lang="en-US" dirty="0"/>
          </a:p>
          <a:p>
            <a:r>
              <a:rPr lang="en-US" dirty="0"/>
              <a:t>In contrast to many prior works, we want to make sure that our approach and implementation strategies are ones that modern applications could adopt in the near.</a:t>
            </a:r>
          </a:p>
          <a:p>
            <a:endParaRPr lang="en-US" dirty="0"/>
          </a:p>
          <a:p>
            <a:r>
              <a:rPr lang="en-US" dirty="0"/>
              <a:t>And finally, as mentioned earlier, we think these systems need to have first-class support for shader composition and specialization in order to handle the compile-time vs. runtime dichotomy of specialization.</a:t>
            </a:r>
          </a:p>
        </p:txBody>
      </p:sp>
      <p:sp>
        <p:nvSpPr>
          <p:cNvPr id="4" name="Slide Number Placeholder 3"/>
          <p:cNvSpPr>
            <a:spLocks noGrp="1"/>
          </p:cNvSpPr>
          <p:nvPr>
            <p:ph type="sldNum" sz="quarter" idx="5"/>
          </p:nvPr>
        </p:nvSpPr>
        <p:spPr/>
        <p:txBody>
          <a:bodyPr/>
          <a:lstStyle/>
          <a:p>
            <a:fld id="{EB77285C-B5DA-4F06-B05C-7B7FA9CFF582}" type="slidenum">
              <a:rPr lang="en-US" smtClean="0"/>
              <a:t>14</a:t>
            </a:fld>
            <a:endParaRPr lang="en-US"/>
          </a:p>
        </p:txBody>
      </p:sp>
    </p:spTree>
    <p:extLst>
      <p:ext uri="{BB962C8B-B14F-4D97-AF65-F5344CB8AC3E}">
        <p14:creationId xmlns:p14="http://schemas.microsoft.com/office/powerpoint/2010/main" val="4100543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 me to the key insight of our work, which is that we can create such a unified system in an existing, widely used language by co-opting existing features of the language and implementing them with alternate semantics that are better suited to the domain of real-time graphics.</a:t>
            </a:r>
          </a:p>
          <a:p>
            <a:endParaRPr lang="en-US" dirty="0"/>
          </a:p>
          <a:p>
            <a:r>
              <a:rPr lang="en-US" dirty="0"/>
              <a:t>Co-opting existing features allows us to repurpose language features that are unsuitable for GPU code to instead express GPU- and graphics-specific semantics and optimizations.  Also, by reusing existing features, we don’t have to add new language features and then worry about how those features interact with the rest of the language.</a:t>
            </a:r>
          </a:p>
          <a:p>
            <a:endParaRPr lang="en-US" dirty="0"/>
          </a:p>
          <a:p>
            <a:r>
              <a:rPr lang="en-US" dirty="0"/>
              <a:t>To demonstrate this, we created a unified shader system integrated into an existing game engine, specifically Unreal Engine 4.</a:t>
            </a:r>
          </a:p>
        </p:txBody>
      </p:sp>
      <p:sp>
        <p:nvSpPr>
          <p:cNvPr id="4" name="Slide Number Placeholder 3"/>
          <p:cNvSpPr>
            <a:spLocks noGrp="1"/>
          </p:cNvSpPr>
          <p:nvPr>
            <p:ph type="sldNum" sz="quarter" idx="5"/>
          </p:nvPr>
        </p:nvSpPr>
        <p:spPr/>
        <p:txBody>
          <a:bodyPr/>
          <a:lstStyle/>
          <a:p>
            <a:fld id="{EB77285C-B5DA-4F06-B05C-7B7FA9CFF582}" type="slidenum">
              <a:rPr lang="en-US" smtClean="0"/>
              <a:t>15</a:t>
            </a:fld>
            <a:endParaRPr lang="en-US"/>
          </a:p>
        </p:txBody>
      </p:sp>
    </p:spTree>
    <p:extLst>
      <p:ext uri="{BB962C8B-B14F-4D97-AF65-F5344CB8AC3E}">
        <p14:creationId xmlns:p14="http://schemas.microsoft.com/office/powerpoint/2010/main" val="2783693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UE4 is a popular, widely used game engine.</a:t>
            </a:r>
          </a:p>
          <a:p>
            <a:endParaRPr lang="en-US" dirty="0"/>
          </a:p>
          <a:p>
            <a:r>
              <a:rPr lang="en-US" dirty="0"/>
              <a:t>In UE4, users can write GPU shader code in HLSL.  And for each HLSL entry point, users must also write a corresponding C++ host class to manage the host-side aspects of shader set up and invocation.</a:t>
            </a:r>
          </a:p>
          <a:p>
            <a:endParaRPr lang="en-US" dirty="0"/>
          </a:p>
          <a:p>
            <a:r>
              <a:rPr lang="en-US" dirty="0"/>
              <a:t>Let’s look at an example.</a:t>
            </a:r>
          </a:p>
        </p:txBody>
      </p:sp>
      <p:sp>
        <p:nvSpPr>
          <p:cNvPr id="4" name="Slide Number Placeholder 3"/>
          <p:cNvSpPr>
            <a:spLocks noGrp="1"/>
          </p:cNvSpPr>
          <p:nvPr>
            <p:ph type="sldNum" sz="quarter" idx="5"/>
          </p:nvPr>
        </p:nvSpPr>
        <p:spPr/>
        <p:txBody>
          <a:bodyPr/>
          <a:lstStyle/>
          <a:p>
            <a:fld id="{EB77285C-B5DA-4F06-B05C-7B7FA9CFF582}" type="slidenum">
              <a:rPr lang="en-US" smtClean="0"/>
              <a:t>17</a:t>
            </a:fld>
            <a:endParaRPr lang="en-US"/>
          </a:p>
        </p:txBody>
      </p:sp>
    </p:spTree>
    <p:extLst>
      <p:ext uri="{BB962C8B-B14F-4D97-AF65-F5344CB8AC3E}">
        <p14:creationId xmlns:p14="http://schemas.microsoft.com/office/powerpoint/2010/main" val="2997050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we have GPU shader code, written HLSL.</a:t>
            </a:r>
          </a:p>
          <a:p>
            <a:endParaRPr lang="en-US" dirty="0"/>
          </a:p>
          <a:p>
            <a:r>
              <a:rPr lang="en-US" dirty="0"/>
              <a:t>And on the right, we have the corresponding host shader code, written in 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not going to talk about the code in detail, but I’ll just highlight a few key points.</a:t>
            </a:r>
          </a:p>
        </p:txBody>
      </p:sp>
      <p:sp>
        <p:nvSpPr>
          <p:cNvPr id="4" name="Slide Number Placeholder 3"/>
          <p:cNvSpPr>
            <a:spLocks noGrp="1"/>
          </p:cNvSpPr>
          <p:nvPr>
            <p:ph type="sldNum" sz="quarter" idx="5"/>
          </p:nvPr>
        </p:nvSpPr>
        <p:spPr/>
        <p:txBody>
          <a:bodyPr/>
          <a:lstStyle/>
          <a:p>
            <a:fld id="{EB77285C-B5DA-4F06-B05C-7B7FA9CFF582}" type="slidenum">
              <a:rPr lang="en-US" smtClean="0"/>
              <a:t>18</a:t>
            </a:fld>
            <a:endParaRPr lang="en-US"/>
          </a:p>
        </p:txBody>
      </p:sp>
    </p:spTree>
    <p:extLst>
      <p:ext uri="{BB962C8B-B14F-4D97-AF65-F5344CB8AC3E}">
        <p14:creationId xmlns:p14="http://schemas.microsoft.com/office/powerpoint/2010/main" val="3962755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uniform parameters declared in both the GPU and host code.  Users are responsible for keeping these declarations in sync.</a:t>
            </a:r>
          </a:p>
          <a:p>
            <a:endParaRPr lang="en-US" dirty="0"/>
          </a:p>
          <a:p>
            <a:r>
              <a:rPr lang="en-US" dirty="0"/>
              <a:t>I’ll also briefly mention varying parameters.  In this compute shader case, only the GPU code needs to declare them, but other shader types require both host and GPU declarations for varying parameters.</a:t>
            </a:r>
          </a:p>
          <a:p>
            <a:endParaRPr lang="en-US" dirty="0"/>
          </a:p>
          <a:p>
            <a:r>
              <a:rPr lang="en-US" dirty="0"/>
              <a:t>Looking at a specific uniform parameter for a second…</a:t>
            </a:r>
          </a:p>
        </p:txBody>
      </p:sp>
      <p:sp>
        <p:nvSpPr>
          <p:cNvPr id="4" name="Slide Number Placeholder 3"/>
          <p:cNvSpPr>
            <a:spLocks noGrp="1"/>
          </p:cNvSpPr>
          <p:nvPr>
            <p:ph type="sldNum" sz="quarter" idx="5"/>
          </p:nvPr>
        </p:nvSpPr>
        <p:spPr/>
        <p:txBody>
          <a:bodyPr/>
          <a:lstStyle/>
          <a:p>
            <a:fld id="{EB77285C-B5DA-4F06-B05C-7B7FA9CFF582}" type="slidenum">
              <a:rPr lang="en-US" smtClean="0"/>
              <a:t>19</a:t>
            </a:fld>
            <a:endParaRPr lang="en-US"/>
          </a:p>
        </p:txBody>
      </p:sp>
    </p:spTree>
    <p:extLst>
      <p:ext uri="{BB962C8B-B14F-4D97-AF65-F5344CB8AC3E}">
        <p14:creationId xmlns:p14="http://schemas.microsoft.com/office/powerpoint/2010/main" val="1309184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point out that host and GPU code don’t share types.  We’ve declared a struct in host code that must be redeclared in GPU code.</a:t>
            </a:r>
          </a:p>
          <a:p>
            <a:endParaRPr lang="en-US" dirty="0"/>
          </a:p>
          <a:p>
            <a:endParaRPr lang="en-US" dirty="0"/>
          </a:p>
          <a:p>
            <a:r>
              <a:rPr lang="en-US" dirty="0"/>
              <a:t>SKIP:</a:t>
            </a:r>
          </a:p>
          <a:p>
            <a:endParaRPr lang="en-US" dirty="0"/>
          </a:p>
          <a:p>
            <a:r>
              <a:rPr lang="en-US" dirty="0"/>
              <a:t>(You could use a shared header between host and GPU code, but still programmers are responsible for handling memory layouts manually, since the GPU compiler will insert padding for certain types.  Ideally, programmers should be able to use the same types in host and GPU code so that they don’t need to worry about this issue.)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a quirk of UE4 is that these struct uniform parameters are flattened in GPU code.  This again is something that users have to deal with manually, but even without this quirk, using different types for host and GPU code still causes issues.)</a:t>
            </a:r>
          </a:p>
          <a:p>
            <a:endParaRPr lang="en-US" dirty="0"/>
          </a:p>
        </p:txBody>
      </p:sp>
      <p:sp>
        <p:nvSpPr>
          <p:cNvPr id="4" name="Slide Number Placeholder 3"/>
          <p:cNvSpPr>
            <a:spLocks noGrp="1"/>
          </p:cNvSpPr>
          <p:nvPr>
            <p:ph type="sldNum" sz="quarter" idx="5"/>
          </p:nvPr>
        </p:nvSpPr>
        <p:spPr/>
        <p:txBody>
          <a:bodyPr/>
          <a:lstStyle/>
          <a:p>
            <a:fld id="{EB77285C-B5DA-4F06-B05C-7B7FA9CFF582}" type="slidenum">
              <a:rPr lang="en-US" smtClean="0"/>
              <a:t>20</a:t>
            </a:fld>
            <a:endParaRPr lang="en-US"/>
          </a:p>
        </p:txBody>
      </p:sp>
    </p:spTree>
    <p:extLst>
      <p:ext uri="{BB962C8B-B14F-4D97-AF65-F5344CB8AC3E}">
        <p14:creationId xmlns:p14="http://schemas.microsoft.com/office/powerpoint/2010/main" val="1025347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In real-time rendering, we generally have some code running on GPUs performs highly parallel rendering calculations written in a special-purpose shading language like HLSL or GLSL.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And there’s corresponding host code sets up and invokes the rendering work, including choosing which bits of GPU code to invoke and passing parameters to the GPU, and other communication and coordination between host and GPU code.  This is written in a general-purpose systems language like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And in the real-time graphics APIs, there’s a really strict divide between these two portions of code, which results in a lot of pain points, like subtle bugs if the two halves of code are not kept in sync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Instead, what I think we really want is a “unified” programming model for real-time graphics.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p:txBody>
      </p:sp>
      <p:sp>
        <p:nvSpPr>
          <p:cNvPr id="4" name="Slide Number Placeholder 3"/>
          <p:cNvSpPr>
            <a:spLocks noGrp="1"/>
          </p:cNvSpPr>
          <p:nvPr>
            <p:ph type="sldNum" sz="quarter" idx="5"/>
          </p:nvPr>
        </p:nvSpPr>
        <p:spPr/>
        <p:txBody>
          <a:bodyPr/>
          <a:lstStyle/>
          <a:p>
            <a:fld id="{EB77285C-B5DA-4F06-B05C-7B7FA9CFF582}" type="slidenum">
              <a:rPr lang="en-US" smtClean="0"/>
              <a:t>2</a:t>
            </a:fld>
            <a:endParaRPr lang="en-US"/>
          </a:p>
        </p:txBody>
      </p:sp>
    </p:spTree>
    <p:extLst>
      <p:ext uri="{BB962C8B-B14F-4D97-AF65-F5344CB8AC3E}">
        <p14:creationId xmlns:p14="http://schemas.microsoft.com/office/powerpoint/2010/main" val="1140433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the example shader, we have these specialization parameters.  But they are only declared in the host code.</a:t>
            </a:r>
          </a:p>
          <a:p>
            <a:endParaRPr lang="en-US" dirty="0"/>
          </a:p>
          <a:p>
            <a:r>
              <a:rPr lang="en-US" dirty="0"/>
              <a:t>However, they are then used in GPU code.  I’m going to omit a discussion of how this all works in UE4, but the point I want to make is that it’s really easy to mess this up.</a:t>
            </a:r>
          </a:p>
          <a:p>
            <a:endParaRPr lang="en-US" dirty="0"/>
          </a:p>
          <a:p>
            <a:r>
              <a:rPr lang="en-US" dirty="0"/>
              <a:t>If I have a typo in the GPU code that uses a specialization parameter, I won’t get any sort of warning or error, and similarly so if there’s a typo in the string name on the host side.</a:t>
            </a:r>
          </a:p>
          <a:p>
            <a:endParaRPr lang="en-US" dirty="0"/>
          </a:p>
          <a:p>
            <a:r>
              <a:rPr lang="en-US" dirty="0"/>
              <a:t>Also, forgetting to declare a parameter in host code doesn’t result in any diagnostic messages either.  So future readers might wonder whether it was intentionally omitted or a bug, which actually happened to me.</a:t>
            </a:r>
          </a:p>
        </p:txBody>
      </p:sp>
      <p:sp>
        <p:nvSpPr>
          <p:cNvPr id="4" name="Slide Number Placeholder 3"/>
          <p:cNvSpPr>
            <a:spLocks noGrp="1"/>
          </p:cNvSpPr>
          <p:nvPr>
            <p:ph type="sldNum" sz="quarter" idx="5"/>
          </p:nvPr>
        </p:nvSpPr>
        <p:spPr/>
        <p:txBody>
          <a:bodyPr/>
          <a:lstStyle/>
          <a:p>
            <a:fld id="{EB77285C-B5DA-4F06-B05C-7B7FA9CFF582}" type="slidenum">
              <a:rPr lang="en-US" smtClean="0"/>
              <a:t>21</a:t>
            </a:fld>
            <a:endParaRPr lang="en-US"/>
          </a:p>
        </p:txBody>
      </p:sp>
    </p:spTree>
    <p:extLst>
      <p:ext uri="{BB962C8B-B14F-4D97-AF65-F5344CB8AC3E}">
        <p14:creationId xmlns:p14="http://schemas.microsoft.com/office/powerpoint/2010/main" val="2653524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very critical---but very subtle---property of specialization parameters is that parameters that must be compile-time constant in GPU code are set by runtime values in host code.  As mentioned before, this is ok in a system where host and GPU code are separated, and the UE4 toolchain handles compilation and dispatch appropriately.  But this is a real issue in unified systems that we must deal with.</a:t>
            </a:r>
          </a:p>
        </p:txBody>
      </p:sp>
      <p:sp>
        <p:nvSpPr>
          <p:cNvPr id="4" name="Slide Number Placeholder 3"/>
          <p:cNvSpPr>
            <a:spLocks noGrp="1"/>
          </p:cNvSpPr>
          <p:nvPr>
            <p:ph type="sldNum" sz="quarter" idx="5"/>
          </p:nvPr>
        </p:nvSpPr>
        <p:spPr/>
        <p:txBody>
          <a:bodyPr/>
          <a:lstStyle/>
          <a:p>
            <a:fld id="{EB77285C-B5DA-4F06-B05C-7B7FA9CFF582}" type="slidenum">
              <a:rPr lang="en-US" smtClean="0"/>
              <a:t>22</a:t>
            </a:fld>
            <a:endParaRPr lang="en-US"/>
          </a:p>
        </p:txBody>
      </p:sp>
    </p:spTree>
    <p:extLst>
      <p:ext uri="{BB962C8B-B14F-4D97-AF65-F5344CB8AC3E}">
        <p14:creationId xmlns:p14="http://schemas.microsoft.com/office/powerpoint/2010/main" val="1029003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identified the required elements of interface between host code and GPU code.</a:t>
            </a:r>
          </a:p>
          <a:p>
            <a:endParaRPr lang="en-US" dirty="0"/>
          </a:p>
          <a:p>
            <a:r>
              <a:rPr lang="en-US" dirty="0"/>
              <a:t>The interface needs to express Uniform, Varying, and Specialization Parameters, as well an entry point function.  I’m also going to claim that it’s useful to be able to denote which other functions are GPU-compatible.  This allows host-only functions to use host-only language features, and vice versa.</a:t>
            </a:r>
          </a:p>
          <a:p>
            <a:endParaRPr lang="en-US" dirty="0"/>
          </a:p>
          <a:p>
            <a:r>
              <a:rPr lang="en-US" dirty="0"/>
              <a:t>Now, let’s look at our unified shader design, both to see how we express these various element and to see some of the benefits a unified system provides.</a:t>
            </a:r>
          </a:p>
        </p:txBody>
      </p:sp>
      <p:sp>
        <p:nvSpPr>
          <p:cNvPr id="4" name="Slide Number Placeholder 3"/>
          <p:cNvSpPr>
            <a:spLocks noGrp="1"/>
          </p:cNvSpPr>
          <p:nvPr>
            <p:ph type="sldNum" sz="quarter" idx="5"/>
          </p:nvPr>
        </p:nvSpPr>
        <p:spPr/>
        <p:txBody>
          <a:bodyPr/>
          <a:lstStyle/>
          <a:p>
            <a:fld id="{EB77285C-B5DA-4F06-B05C-7B7FA9CFF582}" type="slidenum">
              <a:rPr lang="en-US" smtClean="0"/>
              <a:t>23</a:t>
            </a:fld>
            <a:endParaRPr lang="en-US"/>
          </a:p>
        </p:txBody>
      </p:sp>
    </p:spTree>
    <p:extLst>
      <p:ext uri="{BB962C8B-B14F-4D97-AF65-F5344CB8AC3E}">
        <p14:creationId xmlns:p14="http://schemas.microsoft.com/office/powerpoint/2010/main" val="725529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example shader in our unified system.  Note that the left and right parts of the slide are both part of the same C++ class, all contained within one file.</a:t>
            </a:r>
          </a:p>
          <a:p>
            <a:endParaRPr lang="en-US" dirty="0"/>
          </a:p>
          <a:p>
            <a:r>
              <a:rPr lang="en-US" dirty="0"/>
              <a:t>Like UE4, shaders are written as C++ classes.  But in contrast, this class contains both host and GPU code.</a:t>
            </a:r>
          </a:p>
          <a:p>
            <a:endParaRPr lang="en-US" dirty="0"/>
          </a:p>
          <a:p>
            <a:r>
              <a:rPr lang="en-US" dirty="0"/>
              <a:t>The various elements of the host-GPU interface are…</a:t>
            </a:r>
          </a:p>
        </p:txBody>
      </p:sp>
      <p:sp>
        <p:nvSpPr>
          <p:cNvPr id="4" name="Slide Number Placeholder 3"/>
          <p:cNvSpPr>
            <a:spLocks noGrp="1"/>
          </p:cNvSpPr>
          <p:nvPr>
            <p:ph type="sldNum" sz="quarter" idx="5"/>
          </p:nvPr>
        </p:nvSpPr>
        <p:spPr/>
        <p:txBody>
          <a:bodyPr/>
          <a:lstStyle/>
          <a:p>
            <a:fld id="{EB77285C-B5DA-4F06-B05C-7B7FA9CFF582}" type="slidenum">
              <a:rPr lang="en-US" smtClean="0"/>
              <a:t>25</a:t>
            </a:fld>
            <a:endParaRPr lang="en-US"/>
          </a:p>
        </p:txBody>
      </p:sp>
    </p:spTree>
    <p:extLst>
      <p:ext uri="{BB962C8B-B14F-4D97-AF65-F5344CB8AC3E}">
        <p14:creationId xmlns:p14="http://schemas.microsoft.com/office/powerpoint/2010/main" val="4034456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various elements of the host-GPU interface are…)</a:t>
            </a:r>
          </a:p>
          <a:p>
            <a:endParaRPr lang="en-US" dirty="0"/>
          </a:p>
          <a:p>
            <a:r>
              <a:rPr lang="en-US" dirty="0"/>
              <a:t>expressed using C++ attributes, including uniform and specialization parameters, as well as marking GPU-compatible code and the GPU code entry point.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both the host and GPU code are unified into the same C++ class…</a:t>
            </a:r>
          </a:p>
        </p:txBody>
      </p:sp>
      <p:sp>
        <p:nvSpPr>
          <p:cNvPr id="4" name="Slide Number Placeholder 3"/>
          <p:cNvSpPr>
            <a:spLocks noGrp="1"/>
          </p:cNvSpPr>
          <p:nvPr>
            <p:ph type="sldNum" sz="quarter" idx="5"/>
          </p:nvPr>
        </p:nvSpPr>
        <p:spPr/>
        <p:txBody>
          <a:bodyPr/>
          <a:lstStyle/>
          <a:p>
            <a:fld id="{EB77285C-B5DA-4F06-B05C-7B7FA9CFF582}" type="slidenum">
              <a:rPr lang="en-US" smtClean="0"/>
              <a:t>26</a:t>
            </a:fld>
            <a:endParaRPr lang="en-US"/>
          </a:p>
        </p:txBody>
      </p:sp>
    </p:spTree>
    <p:extLst>
      <p:ext uri="{BB962C8B-B14F-4D97-AF65-F5344CB8AC3E}">
        <p14:creationId xmlns:p14="http://schemas.microsoft.com/office/powerpoint/2010/main" val="3700387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both the host and GPU code are unified into the same C++ class…)</a:t>
            </a:r>
          </a:p>
          <a:p>
            <a:endParaRPr lang="en-US" dirty="0"/>
          </a:p>
          <a:p>
            <a:r>
              <a:rPr lang="en-US" dirty="0"/>
              <a:t>The programmer only needs to declare parameters once, rather than needing separate declarations for host and GPU code.</a:t>
            </a:r>
          </a:p>
          <a:p>
            <a:endParaRPr lang="en-US" dirty="0"/>
          </a:p>
          <a:p>
            <a:r>
              <a:rPr lang="en-US" dirty="0"/>
              <a:t>Related to this…</a:t>
            </a:r>
          </a:p>
        </p:txBody>
      </p:sp>
      <p:sp>
        <p:nvSpPr>
          <p:cNvPr id="4" name="Slide Number Placeholder 3"/>
          <p:cNvSpPr>
            <a:spLocks noGrp="1"/>
          </p:cNvSpPr>
          <p:nvPr>
            <p:ph type="sldNum" sz="quarter" idx="5"/>
          </p:nvPr>
        </p:nvSpPr>
        <p:spPr/>
        <p:txBody>
          <a:bodyPr/>
          <a:lstStyle/>
          <a:p>
            <a:fld id="{EB77285C-B5DA-4F06-B05C-7B7FA9CFF582}" type="slidenum">
              <a:rPr lang="en-US" smtClean="0"/>
              <a:t>27</a:t>
            </a:fld>
            <a:endParaRPr lang="en-US"/>
          </a:p>
        </p:txBody>
      </p:sp>
    </p:spTree>
    <p:extLst>
      <p:ext uri="{BB962C8B-B14F-4D97-AF65-F5344CB8AC3E}">
        <p14:creationId xmlns:p14="http://schemas.microsoft.com/office/powerpoint/2010/main" val="2263814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Specialization parameters are now explicitly declared not only for host code, but also for GPU code.</a:t>
            </a:r>
          </a:p>
          <a:p>
            <a:endParaRPr lang="en-US" dirty="0"/>
          </a:p>
          <a:p>
            <a:r>
              <a:rPr lang="en-US" dirty="0"/>
              <a:t>This enables the compiler to provide extra validation, such as catching this typo as a compile-time error, rather than it causing a bug if it were only implicitly declared.</a:t>
            </a:r>
          </a:p>
          <a:p>
            <a:endParaRPr lang="en-US" dirty="0"/>
          </a:p>
          <a:p>
            <a:r>
              <a:rPr lang="en-US" dirty="0"/>
              <a:t>Also thanks to the unified design…</a:t>
            </a:r>
          </a:p>
        </p:txBody>
      </p:sp>
      <p:sp>
        <p:nvSpPr>
          <p:cNvPr id="4" name="Slide Number Placeholder 3"/>
          <p:cNvSpPr>
            <a:spLocks noGrp="1"/>
          </p:cNvSpPr>
          <p:nvPr>
            <p:ph type="sldNum" sz="quarter" idx="5"/>
          </p:nvPr>
        </p:nvSpPr>
        <p:spPr/>
        <p:txBody>
          <a:bodyPr/>
          <a:lstStyle/>
          <a:p>
            <a:fld id="{EB77285C-B5DA-4F06-B05C-7B7FA9CFF582}" type="slidenum">
              <a:rPr lang="en-US" smtClean="0"/>
              <a:t>28</a:t>
            </a:fld>
            <a:endParaRPr lang="en-US"/>
          </a:p>
        </p:txBody>
      </p:sp>
    </p:spTree>
    <p:extLst>
      <p:ext uri="{BB962C8B-B14F-4D97-AF65-F5344CB8AC3E}">
        <p14:creationId xmlns:p14="http://schemas.microsoft.com/office/powerpoint/2010/main" val="4116589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Types are shared between host and GPU code.  So the GPU code that uses the Quality </a:t>
            </a:r>
            <a:r>
              <a:rPr lang="en-US" dirty="0" err="1"/>
              <a:t>enum</a:t>
            </a:r>
            <a:r>
              <a:rPr lang="en-US" dirty="0"/>
              <a:t> parameter can reference the </a:t>
            </a:r>
            <a:r>
              <a:rPr lang="en-US" dirty="0" err="1"/>
              <a:t>enum</a:t>
            </a:r>
            <a:r>
              <a:rPr lang="en-US" dirty="0"/>
              <a:t> type options directly.</a:t>
            </a:r>
          </a:p>
        </p:txBody>
      </p:sp>
      <p:sp>
        <p:nvSpPr>
          <p:cNvPr id="4" name="Slide Number Placeholder 3"/>
          <p:cNvSpPr>
            <a:spLocks noGrp="1"/>
          </p:cNvSpPr>
          <p:nvPr>
            <p:ph type="sldNum" sz="quarter" idx="5"/>
          </p:nvPr>
        </p:nvSpPr>
        <p:spPr/>
        <p:txBody>
          <a:bodyPr/>
          <a:lstStyle/>
          <a:p>
            <a:fld id="{EB77285C-B5DA-4F06-B05C-7B7FA9CFF582}" type="slidenum">
              <a:rPr lang="en-US" smtClean="0"/>
              <a:t>29</a:t>
            </a:fld>
            <a:endParaRPr lang="en-US"/>
          </a:p>
        </p:txBody>
      </p:sp>
    </p:spTree>
    <p:extLst>
      <p:ext uri="{BB962C8B-B14F-4D97-AF65-F5344CB8AC3E}">
        <p14:creationId xmlns:p14="http://schemas.microsoft.com/office/powerpoint/2010/main" val="3046578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lastly, remember that specialization parameters must be compile-time constant in GPU code but must then be set by runtime values in host code.</a:t>
            </a:r>
          </a:p>
          <a:p>
            <a:endParaRPr lang="en-US" dirty="0"/>
          </a:p>
          <a:p>
            <a:r>
              <a:rPr lang="en-US" dirty="0"/>
              <a:t>We handle this difference by requiring that specialization parameter declarations include a list of all possible options for those parameters as compile-time constants.  Then, in host code, the programmer is free to set those parameters using runtime values.</a:t>
            </a:r>
          </a:p>
          <a:p>
            <a:endParaRPr lang="en-US" dirty="0"/>
          </a:p>
          <a:p>
            <a:endParaRPr lang="en-US" dirty="0"/>
          </a:p>
          <a:p>
            <a:r>
              <a:rPr lang="en-US" dirty="0"/>
              <a:t>SKIP:</a:t>
            </a:r>
          </a:p>
          <a:p>
            <a:endParaRPr lang="en-US" dirty="0"/>
          </a:p>
          <a:p>
            <a:r>
              <a:rPr lang="en-US" dirty="0"/>
              <a:t>(As a side note, our system generates asserts to validate that the runtime values match one of the compile-time options (and, to be fair, UE4 already provides similar validation for host code.))</a:t>
            </a:r>
          </a:p>
        </p:txBody>
      </p:sp>
      <p:sp>
        <p:nvSpPr>
          <p:cNvPr id="4" name="Slide Number Placeholder 3"/>
          <p:cNvSpPr>
            <a:spLocks noGrp="1"/>
          </p:cNvSpPr>
          <p:nvPr>
            <p:ph type="sldNum" sz="quarter" idx="5"/>
          </p:nvPr>
        </p:nvSpPr>
        <p:spPr/>
        <p:txBody>
          <a:bodyPr/>
          <a:lstStyle/>
          <a:p>
            <a:fld id="{EB77285C-B5DA-4F06-B05C-7B7FA9CFF582}" type="slidenum">
              <a:rPr lang="en-US" smtClean="0"/>
              <a:t>30</a:t>
            </a:fld>
            <a:endParaRPr lang="en-US"/>
          </a:p>
        </p:txBody>
      </p:sp>
    </p:spTree>
    <p:extLst>
      <p:ext uri="{BB962C8B-B14F-4D97-AF65-F5344CB8AC3E}">
        <p14:creationId xmlns:p14="http://schemas.microsoft.com/office/powerpoint/2010/main" val="843485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what a shader looks like in this unified system, let’s dive in to some of the specific design decisions for our system.  We’ve already covered some of them.</a:t>
            </a:r>
          </a:p>
          <a:p>
            <a:endParaRPr lang="en-US" dirty="0"/>
          </a:p>
          <a:p>
            <a:r>
              <a:rPr lang="en-US" dirty="0"/>
              <a:t>For starters, we use C++ as our programming language of choice.  It is one of (if not the) most-used languages in real-time graphics.  And it’s a natural choice for us since it’s what UE4 uses.</a:t>
            </a:r>
          </a:p>
          <a:p>
            <a:endParaRPr lang="en-US" dirty="0"/>
          </a:p>
          <a:p>
            <a:r>
              <a:rPr lang="en-US" dirty="0"/>
              <a:t>Similarly, UE4 already expresses host shader code using C++ classes, so we do the same in our </a:t>
            </a:r>
            <a:r>
              <a:rPr lang="en-US"/>
              <a:t>system.</a:t>
            </a:r>
          </a:p>
          <a:p>
            <a:endParaRPr lang="en-US" dirty="0"/>
          </a:p>
          <a:p>
            <a:r>
              <a:rPr lang="en-US" dirty="0"/>
              <a:t>However, unlike UE4, our unified shader classes contain both host code and GPU code.</a:t>
            </a:r>
          </a:p>
        </p:txBody>
      </p:sp>
      <p:sp>
        <p:nvSpPr>
          <p:cNvPr id="4" name="Slide Number Placeholder 3"/>
          <p:cNvSpPr>
            <a:spLocks noGrp="1"/>
          </p:cNvSpPr>
          <p:nvPr>
            <p:ph type="sldNum" sz="quarter" idx="5"/>
          </p:nvPr>
        </p:nvSpPr>
        <p:spPr/>
        <p:txBody>
          <a:bodyPr/>
          <a:lstStyle/>
          <a:p>
            <a:fld id="{EB77285C-B5DA-4F06-B05C-7B7FA9CFF582}" type="slidenum">
              <a:rPr lang="en-US" smtClean="0"/>
              <a:t>31</a:t>
            </a:fld>
            <a:endParaRPr lang="en-US"/>
          </a:p>
        </p:txBody>
      </p:sp>
    </p:spTree>
    <p:extLst>
      <p:ext uri="{BB962C8B-B14F-4D97-AF65-F5344CB8AC3E}">
        <p14:creationId xmlns:p14="http://schemas.microsoft.com/office/powerpoint/2010/main" val="3133632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so call “unified” environments, host and GPU code can be in the same programming language, same file, and same lexical scope.</a:t>
            </a:r>
          </a:p>
          <a:p>
            <a:endParaRPr lang="en-US" dirty="0"/>
          </a:p>
          <a:p>
            <a:r>
              <a:rPr lang="en-US" dirty="0"/>
              <a:t>Unified systems have inherent benefits, such as sharing types and functions between host and GPU code and compatibility guarantees.  Host and GPU code can communicate using proper variables, not magic number binding points, and type layouts are guaranteed to be the same.</a:t>
            </a:r>
          </a:p>
          <a:p>
            <a:endParaRPr lang="en-US" dirty="0"/>
          </a:p>
          <a:p>
            <a:r>
              <a:rPr lang="en-US" dirty="0"/>
              <a:t>Unfortunately, none of the real-time graphics APIs provide unified environments, but in the GPU compute space, unified system are the standard, like CUDA and SYCL.</a:t>
            </a:r>
          </a:p>
          <a:p>
            <a:endParaRPr lang="en-US" dirty="0"/>
          </a:p>
          <a:p>
            <a:r>
              <a:rPr lang="en-US" dirty="0"/>
              <a:t>So you may be wondering … Can’t real-time graphics just use CUDA or SYCL?</a:t>
            </a:r>
          </a:p>
        </p:txBody>
      </p:sp>
      <p:sp>
        <p:nvSpPr>
          <p:cNvPr id="4" name="Slide Number Placeholder 3"/>
          <p:cNvSpPr>
            <a:spLocks noGrp="1"/>
          </p:cNvSpPr>
          <p:nvPr>
            <p:ph type="sldNum" sz="quarter" idx="5"/>
          </p:nvPr>
        </p:nvSpPr>
        <p:spPr/>
        <p:txBody>
          <a:bodyPr/>
          <a:lstStyle/>
          <a:p>
            <a:fld id="{EB77285C-B5DA-4F06-B05C-7B7FA9CFF582}" type="slidenum">
              <a:rPr lang="en-US" smtClean="0"/>
              <a:t>3</a:t>
            </a:fld>
            <a:endParaRPr lang="en-US"/>
          </a:p>
        </p:txBody>
      </p:sp>
    </p:spTree>
    <p:extLst>
      <p:ext uri="{BB962C8B-B14F-4D97-AF65-F5344CB8AC3E}">
        <p14:creationId xmlns:p14="http://schemas.microsoft.com/office/powerpoint/2010/main" val="2759611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two design decisions I have are very much related to the “minimize changes” idea.</a:t>
            </a:r>
          </a:p>
          <a:p>
            <a:endParaRPr lang="en-US" dirty="0"/>
          </a:p>
          <a:p>
            <a:r>
              <a:rPr lang="en-US" dirty="0"/>
              <a:t>The first we’ve already seen: co-opt C++ attributes to express the elements of the host-GPU interface.  This attribute syntax is standard since C++11, but C++ doesn’t provide support for user-controlled attributes.  Also, C++ compilers are free to ignore attributes they don’t understand.  Therefore, attributes should not change the semantics of a program.  However, in our case, ignoring these attributes will result in an incorrect program, so we’re very much violating the standard semantics of C++ attributes and instead repurposing them for the needs of graphics programming.</a:t>
            </a:r>
          </a:p>
          <a:p>
            <a:endParaRPr lang="en-US" dirty="0"/>
          </a:p>
          <a:p>
            <a:r>
              <a:rPr lang="en-US" dirty="0"/>
              <a:t>But even more so than C++ attributes, where our design really departs from standard C++ is our use of inheritance and virtual functions to implement shader composition and specialization.</a:t>
            </a:r>
          </a:p>
          <a:p>
            <a:endParaRPr lang="en-US" dirty="0"/>
          </a:p>
          <a:p>
            <a:r>
              <a:rPr lang="en-US" dirty="0"/>
              <a:t>Why do we need to co-opt anything for compositing and specialization?  Well…</a:t>
            </a:r>
          </a:p>
        </p:txBody>
      </p:sp>
      <p:sp>
        <p:nvSpPr>
          <p:cNvPr id="4" name="Slide Number Placeholder 3"/>
          <p:cNvSpPr>
            <a:spLocks noGrp="1"/>
          </p:cNvSpPr>
          <p:nvPr>
            <p:ph type="sldNum" sz="quarter" idx="5"/>
          </p:nvPr>
        </p:nvSpPr>
        <p:spPr/>
        <p:txBody>
          <a:bodyPr/>
          <a:lstStyle/>
          <a:p>
            <a:fld id="{EB77285C-B5DA-4F06-B05C-7B7FA9CFF582}" type="slidenum">
              <a:rPr lang="en-US" smtClean="0"/>
              <a:t>32</a:t>
            </a:fld>
            <a:endParaRPr lang="en-US"/>
          </a:p>
        </p:txBody>
      </p:sp>
    </p:spTree>
    <p:extLst>
      <p:ext uri="{BB962C8B-B14F-4D97-AF65-F5344CB8AC3E}">
        <p14:creationId xmlns:p14="http://schemas.microsoft.com/office/powerpoint/2010/main" val="1968138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really doesn’t have what we need for shader specialization.  It has two main ways to compose together different classes. </a:t>
            </a:r>
          </a:p>
          <a:p>
            <a:endParaRPr lang="en-US" dirty="0"/>
          </a:p>
          <a:p>
            <a:r>
              <a:rPr lang="en-US" dirty="0"/>
              <a:t>We could use standard inheritance and virtual functions.  This leads to dynamic dispatch of function implementations through the virtual function table.</a:t>
            </a:r>
          </a:p>
          <a:p>
            <a:endParaRPr lang="en-US" dirty="0"/>
          </a:p>
          <a:p>
            <a:r>
              <a:rPr lang="en-US" dirty="0"/>
              <a:t>In contrast, could use C++ template.  All template parameters must be fully specified at compile time, so this leads to static dispatch of functions.</a:t>
            </a:r>
          </a:p>
          <a:p>
            <a:endParaRPr lang="en-US" dirty="0"/>
          </a:p>
          <a:p>
            <a:r>
              <a:rPr lang="en-US" dirty="0"/>
              <a:t>And what I’ll claim is that dynamic dispatch is better for host shader code, since we want to invoke GPU rendering work based on runtime parameter values.</a:t>
            </a:r>
          </a:p>
          <a:p>
            <a:endParaRPr lang="en-US" dirty="0"/>
          </a:p>
          <a:p>
            <a:r>
              <a:rPr lang="en-US" dirty="0"/>
              <a:t>But in GPU shader code, specialization is really important to achieve the best performance.  So we really want static dispatch of all functions on the GPU.  But this leads to problems for the host code.</a:t>
            </a:r>
          </a:p>
          <a:p>
            <a:br>
              <a:rPr lang="en-US" dirty="0"/>
            </a:br>
            <a:r>
              <a:rPr lang="en-US" dirty="0"/>
              <a:t>So we have this problem where neither of these options are suitable for unified shader code, because the host code and the GPU code have these differing requirements.</a:t>
            </a:r>
          </a:p>
          <a:p>
            <a:endParaRPr lang="en-US" dirty="0"/>
          </a:p>
          <a:p>
            <a:r>
              <a:rPr lang="en-US" dirty="0"/>
              <a:t>I hope it’s clear why virtual functions aren’t a good solution, but in case you don’t believe me about templates, I have an extra slide we can talk about.</a:t>
            </a:r>
          </a:p>
        </p:txBody>
      </p:sp>
      <p:sp>
        <p:nvSpPr>
          <p:cNvPr id="4" name="Slide Number Placeholder 3"/>
          <p:cNvSpPr>
            <a:spLocks noGrp="1"/>
          </p:cNvSpPr>
          <p:nvPr>
            <p:ph type="sldNum" sz="quarter" idx="5"/>
          </p:nvPr>
        </p:nvSpPr>
        <p:spPr/>
        <p:txBody>
          <a:bodyPr/>
          <a:lstStyle/>
          <a:p>
            <a:fld id="{EB77285C-B5DA-4F06-B05C-7B7FA9CFF582}" type="slidenum">
              <a:rPr lang="en-US" smtClean="0"/>
              <a:t>33</a:t>
            </a:fld>
            <a:endParaRPr lang="en-US"/>
          </a:p>
        </p:txBody>
      </p:sp>
    </p:spTree>
    <p:extLst>
      <p:ext uri="{BB962C8B-B14F-4D97-AF65-F5344CB8AC3E}">
        <p14:creationId xmlns:p14="http://schemas.microsoft.com/office/powerpoint/2010/main" val="3914871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solution we came up with is to co-opt virtual functions to implement specialization.</a:t>
            </a:r>
          </a:p>
          <a:p>
            <a:endParaRPr lang="en-US" dirty="0"/>
          </a:p>
          <a:p>
            <a:r>
              <a:rPr lang="en-US" dirty="0"/>
              <a:t>Programmers author shader code using inheritance and virtual functions, but then the system will </a:t>
            </a:r>
            <a:r>
              <a:rPr lang="en-US" dirty="0" err="1"/>
              <a:t>codegen</a:t>
            </a:r>
            <a:r>
              <a:rPr lang="en-US" dirty="0"/>
              <a:t> different GPU specializations based on the relevant subtypes.</a:t>
            </a:r>
          </a:p>
          <a:p>
            <a:endParaRPr lang="en-US" dirty="0"/>
          </a:p>
          <a:p>
            <a:r>
              <a:rPr lang="en-US" dirty="0"/>
              <a:t>Host code can then set parameter just as it normally would in C++, but under the hood, the system will invoke different specialized GPU code based on the runtime types.  So in effect, we get the best of both worlds, all while allowing programmers to express composition in a very C++ style.</a:t>
            </a:r>
          </a:p>
          <a:p>
            <a:endParaRPr lang="en-US" dirty="0"/>
          </a:p>
          <a:p>
            <a:r>
              <a:rPr lang="en-US" dirty="0"/>
              <a:t>To look at this visually…</a:t>
            </a:r>
          </a:p>
          <a:p>
            <a:endParaRPr lang="en-US" dirty="0"/>
          </a:p>
        </p:txBody>
      </p:sp>
      <p:sp>
        <p:nvSpPr>
          <p:cNvPr id="4" name="Slide Number Placeholder 3"/>
          <p:cNvSpPr>
            <a:spLocks noGrp="1"/>
          </p:cNvSpPr>
          <p:nvPr>
            <p:ph type="sldNum" sz="quarter" idx="5"/>
          </p:nvPr>
        </p:nvSpPr>
        <p:spPr/>
        <p:txBody>
          <a:bodyPr/>
          <a:lstStyle/>
          <a:p>
            <a:fld id="{EB77285C-B5DA-4F06-B05C-7B7FA9CFF582}" type="slidenum">
              <a:rPr lang="en-US" smtClean="0"/>
              <a:t>34</a:t>
            </a:fld>
            <a:endParaRPr lang="en-US"/>
          </a:p>
        </p:txBody>
      </p:sp>
    </p:spTree>
    <p:extLst>
      <p:ext uri="{BB962C8B-B14F-4D97-AF65-F5344CB8AC3E}">
        <p14:creationId xmlns:p14="http://schemas.microsoft.com/office/powerpoint/2010/main" val="1638485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code programmers write looks similar to regular virtual function usage.</a:t>
            </a:r>
          </a:p>
        </p:txBody>
      </p:sp>
      <p:sp>
        <p:nvSpPr>
          <p:cNvPr id="4" name="Slide Number Placeholder 3"/>
          <p:cNvSpPr>
            <a:spLocks noGrp="1"/>
          </p:cNvSpPr>
          <p:nvPr>
            <p:ph type="sldNum" sz="quarter" idx="5"/>
          </p:nvPr>
        </p:nvSpPr>
        <p:spPr/>
        <p:txBody>
          <a:bodyPr/>
          <a:lstStyle/>
          <a:p>
            <a:fld id="{EB77285C-B5DA-4F06-B05C-7B7FA9CFF582}" type="slidenum">
              <a:rPr lang="en-US" smtClean="0"/>
              <a:t>35</a:t>
            </a:fld>
            <a:endParaRPr lang="en-US"/>
          </a:p>
        </p:txBody>
      </p:sp>
    </p:spTree>
    <p:extLst>
      <p:ext uri="{BB962C8B-B14F-4D97-AF65-F5344CB8AC3E}">
        <p14:creationId xmlns:p14="http://schemas.microsoft.com/office/powerpoint/2010/main" val="4112742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the system will generate de-virtualized versions of the virtual functions for GPU code.</a:t>
            </a:r>
          </a:p>
        </p:txBody>
      </p:sp>
      <p:sp>
        <p:nvSpPr>
          <p:cNvPr id="4" name="Slide Number Placeholder 3"/>
          <p:cNvSpPr>
            <a:spLocks noGrp="1"/>
          </p:cNvSpPr>
          <p:nvPr>
            <p:ph type="sldNum" sz="quarter" idx="5"/>
          </p:nvPr>
        </p:nvSpPr>
        <p:spPr/>
        <p:txBody>
          <a:bodyPr/>
          <a:lstStyle/>
          <a:p>
            <a:fld id="{EB77285C-B5DA-4F06-B05C-7B7FA9CFF582}" type="slidenum">
              <a:rPr lang="en-US" smtClean="0"/>
              <a:t>36</a:t>
            </a:fld>
            <a:endParaRPr lang="en-US"/>
          </a:p>
        </p:txBody>
      </p:sp>
    </p:spTree>
    <p:extLst>
      <p:ext uri="{BB962C8B-B14F-4D97-AF65-F5344CB8AC3E}">
        <p14:creationId xmlns:p14="http://schemas.microsoft.com/office/powerpoint/2010/main" val="3594637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will also generate specialized GPU shader variants for shaders that use these virtual functions.</a:t>
            </a:r>
          </a:p>
          <a:p>
            <a:endParaRPr lang="en-US" dirty="0"/>
          </a:p>
          <a:p>
            <a:r>
              <a:rPr lang="en-US" dirty="0"/>
              <a:t>This allows programmers to write regular looking C++ code for their shaders, but then that code gets transformed into an implementation that is better suited to GPU hardware.</a:t>
            </a:r>
          </a:p>
        </p:txBody>
      </p:sp>
      <p:sp>
        <p:nvSpPr>
          <p:cNvPr id="4" name="Slide Number Placeholder 3"/>
          <p:cNvSpPr>
            <a:spLocks noGrp="1"/>
          </p:cNvSpPr>
          <p:nvPr>
            <p:ph type="sldNum" sz="quarter" idx="5"/>
          </p:nvPr>
        </p:nvSpPr>
        <p:spPr/>
        <p:txBody>
          <a:bodyPr/>
          <a:lstStyle/>
          <a:p>
            <a:fld id="{EB77285C-B5DA-4F06-B05C-7B7FA9CFF582}" type="slidenum">
              <a:rPr lang="en-US" smtClean="0"/>
              <a:t>37</a:t>
            </a:fld>
            <a:endParaRPr lang="en-US"/>
          </a:p>
        </p:txBody>
      </p:sp>
    </p:spTree>
    <p:extLst>
      <p:ext uri="{BB962C8B-B14F-4D97-AF65-F5344CB8AC3E}">
        <p14:creationId xmlns:p14="http://schemas.microsoft.com/office/powerpoint/2010/main" val="37483847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briefly mention the implementation.</a:t>
            </a:r>
          </a:p>
          <a:p>
            <a:endParaRPr lang="en-US" dirty="0"/>
          </a:p>
          <a:p>
            <a:r>
              <a:rPr lang="en-US" dirty="0"/>
              <a:t>We use a source-to-source translator built on top of Clang, but in a way that doesn’t require modifying the Clang codebase (which helps constrain implementation and maintenance costs).</a:t>
            </a:r>
          </a:p>
          <a:p>
            <a:endParaRPr lang="en-US" dirty="0"/>
          </a:p>
          <a:p>
            <a:r>
              <a:rPr lang="en-US" dirty="0"/>
              <a:t>The translator walks the Clang AST to retrieve relevant info from user-written shader source code.</a:t>
            </a:r>
          </a:p>
          <a:p>
            <a:endParaRPr lang="en-US" dirty="0"/>
          </a:p>
          <a:p>
            <a:r>
              <a:rPr lang="en-US" dirty="0"/>
              <a:t>It then generates HLSL for GPU code, including multiple shader variants to turn dynamic dispatch via virtual functions into static dispatch.</a:t>
            </a:r>
          </a:p>
          <a:p>
            <a:endParaRPr lang="en-US" dirty="0"/>
          </a:p>
          <a:p>
            <a:r>
              <a:rPr lang="en-US" dirty="0"/>
              <a:t>For the host code, it generates C++ and uses UE4’s existing shader system under-the-hood.  This helps to facilitate ease of integration and adoption, by making these unified shaders compatible with existing UE4 code.</a:t>
            </a:r>
          </a:p>
          <a:p>
            <a:endParaRPr lang="en-US" dirty="0"/>
          </a:p>
          <a:p>
            <a:r>
              <a:rPr lang="en-US" dirty="0"/>
              <a:t>We could add support for other shading language and engines by writing additional backends.</a:t>
            </a:r>
          </a:p>
        </p:txBody>
      </p:sp>
      <p:sp>
        <p:nvSpPr>
          <p:cNvPr id="4" name="Slide Number Placeholder 3"/>
          <p:cNvSpPr>
            <a:spLocks noGrp="1"/>
          </p:cNvSpPr>
          <p:nvPr>
            <p:ph type="sldNum" sz="quarter" idx="5"/>
          </p:nvPr>
        </p:nvSpPr>
        <p:spPr/>
        <p:txBody>
          <a:bodyPr/>
          <a:lstStyle/>
          <a:p>
            <a:fld id="{EB77285C-B5DA-4F06-B05C-7B7FA9CFF582}" type="slidenum">
              <a:rPr lang="en-US" smtClean="0"/>
              <a:t>38</a:t>
            </a:fld>
            <a:endParaRPr lang="en-US"/>
          </a:p>
        </p:txBody>
      </p:sp>
    </p:spTree>
    <p:extLst>
      <p:ext uri="{BB962C8B-B14F-4D97-AF65-F5344CB8AC3E}">
        <p14:creationId xmlns:p14="http://schemas.microsoft.com/office/powerpoint/2010/main" val="1576364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evaluate our system, we rewrote some of UE4’s shaders to use the unified system, and we ran the Infiltrator Demo using both the original shaders and our unified shaders.</a:t>
            </a:r>
          </a:p>
          <a:p>
            <a:endParaRPr lang="en-US" dirty="0"/>
          </a:p>
        </p:txBody>
      </p:sp>
      <p:sp>
        <p:nvSpPr>
          <p:cNvPr id="4" name="Slide Number Placeholder 3"/>
          <p:cNvSpPr>
            <a:spLocks noGrp="1"/>
          </p:cNvSpPr>
          <p:nvPr>
            <p:ph type="sldNum" sz="quarter" idx="5"/>
          </p:nvPr>
        </p:nvSpPr>
        <p:spPr/>
        <p:txBody>
          <a:bodyPr/>
          <a:lstStyle/>
          <a:p>
            <a:fld id="{EB77285C-B5DA-4F06-B05C-7B7FA9CFF582}" type="slidenum">
              <a:rPr lang="en-US" smtClean="0"/>
              <a:t>39</a:t>
            </a:fld>
            <a:endParaRPr lang="en-US"/>
          </a:p>
        </p:txBody>
      </p:sp>
    </p:spTree>
    <p:extLst>
      <p:ext uri="{BB962C8B-B14F-4D97-AF65-F5344CB8AC3E}">
        <p14:creationId xmlns:p14="http://schemas.microsoft.com/office/powerpoint/2010/main" val="8937331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shown, the performance of our unified shaders is similar to the original UE4 versions.</a:t>
            </a:r>
          </a:p>
          <a:p>
            <a:endParaRPr lang="en-US" dirty="0"/>
          </a:p>
          <a:p>
            <a:r>
              <a:rPr lang="en-US" dirty="0"/>
              <a:t>We also wanted to make sure our abstraction didn’t lead to excessive code bloat.</a:t>
            </a:r>
          </a:p>
        </p:txBody>
      </p:sp>
      <p:sp>
        <p:nvSpPr>
          <p:cNvPr id="4" name="Slide Number Placeholder 3"/>
          <p:cNvSpPr>
            <a:spLocks noGrp="1"/>
          </p:cNvSpPr>
          <p:nvPr>
            <p:ph type="sldNum" sz="quarter" idx="5"/>
          </p:nvPr>
        </p:nvSpPr>
        <p:spPr/>
        <p:txBody>
          <a:bodyPr/>
          <a:lstStyle/>
          <a:p>
            <a:fld id="{EB77285C-B5DA-4F06-B05C-7B7FA9CFF582}" type="slidenum">
              <a:rPr lang="en-US" smtClean="0"/>
              <a:t>40</a:t>
            </a:fld>
            <a:endParaRPr lang="en-US"/>
          </a:p>
        </p:txBody>
      </p:sp>
    </p:spTree>
    <p:extLst>
      <p:ext uri="{BB962C8B-B14F-4D97-AF65-F5344CB8AC3E}">
        <p14:creationId xmlns:p14="http://schemas.microsoft.com/office/powerpoint/2010/main" val="2775459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similarly, the Lines of Code counts are comparable as well.  Some of the additional lines are due to stylistic differences, some due to some minor code duplication from HLSL header files, and yes, some are due to our abstractions, but we think the trade-offs of more robust code is worth it.</a:t>
            </a:r>
          </a:p>
        </p:txBody>
      </p:sp>
      <p:sp>
        <p:nvSpPr>
          <p:cNvPr id="4" name="Slide Number Placeholder 3"/>
          <p:cNvSpPr>
            <a:spLocks noGrp="1"/>
          </p:cNvSpPr>
          <p:nvPr>
            <p:ph type="sldNum" sz="quarter" idx="5"/>
          </p:nvPr>
        </p:nvSpPr>
        <p:spPr/>
        <p:txBody>
          <a:bodyPr/>
          <a:lstStyle/>
          <a:p>
            <a:fld id="{EB77285C-B5DA-4F06-B05C-7B7FA9CFF582}" type="slidenum">
              <a:rPr lang="en-US" smtClean="0"/>
              <a:t>41</a:t>
            </a:fld>
            <a:endParaRPr lang="en-US"/>
          </a:p>
        </p:txBody>
      </p:sp>
    </p:spTree>
    <p:extLst>
      <p:ext uri="{BB962C8B-B14F-4D97-AF65-F5344CB8AC3E}">
        <p14:creationId xmlns:p14="http://schemas.microsoft.com/office/powerpoint/2010/main" val="1788431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a:t>
            </a:r>
          </a:p>
        </p:txBody>
      </p:sp>
      <p:sp>
        <p:nvSpPr>
          <p:cNvPr id="4" name="Slide Number Placeholder 3"/>
          <p:cNvSpPr>
            <a:spLocks noGrp="1"/>
          </p:cNvSpPr>
          <p:nvPr>
            <p:ph type="sldNum" sz="quarter" idx="5"/>
          </p:nvPr>
        </p:nvSpPr>
        <p:spPr/>
        <p:txBody>
          <a:bodyPr/>
          <a:lstStyle/>
          <a:p>
            <a:fld id="{EB77285C-B5DA-4F06-B05C-7B7FA9CFF582}" type="slidenum">
              <a:rPr lang="en-US" smtClean="0"/>
              <a:t>4</a:t>
            </a:fld>
            <a:endParaRPr lang="en-US"/>
          </a:p>
        </p:txBody>
      </p:sp>
    </p:spTree>
    <p:extLst>
      <p:ext uri="{BB962C8B-B14F-4D97-AF65-F5344CB8AC3E}">
        <p14:creationId xmlns:p14="http://schemas.microsoft.com/office/powerpoint/2010/main" val="3535026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limitations, our current implementation only supports compute shaders.  These are an increasingly large portion of a modern game’s shader code, and they are sufficient to demonstrate the challenges in unified shader programming.</a:t>
            </a:r>
          </a:p>
          <a:p>
            <a:endParaRPr lang="en-US" dirty="0"/>
          </a:p>
          <a:p>
            <a:r>
              <a:rPr lang="en-US" dirty="0"/>
              <a:t>Similarly, our translator only supports UE4’s “Global Shaders,” which don’t interface with the material or mesh systems.</a:t>
            </a:r>
          </a:p>
        </p:txBody>
      </p:sp>
      <p:sp>
        <p:nvSpPr>
          <p:cNvPr id="4" name="Slide Number Placeholder 3"/>
          <p:cNvSpPr>
            <a:spLocks noGrp="1"/>
          </p:cNvSpPr>
          <p:nvPr>
            <p:ph type="sldNum" sz="quarter" idx="5"/>
          </p:nvPr>
        </p:nvSpPr>
        <p:spPr/>
        <p:txBody>
          <a:bodyPr/>
          <a:lstStyle/>
          <a:p>
            <a:fld id="{EB77285C-B5DA-4F06-B05C-7B7FA9CFF582}" type="slidenum">
              <a:rPr lang="en-US" smtClean="0"/>
              <a:t>42</a:t>
            </a:fld>
            <a:endParaRPr lang="en-US"/>
          </a:p>
        </p:txBody>
      </p:sp>
    </p:spTree>
    <p:extLst>
      <p:ext uri="{BB962C8B-B14F-4D97-AF65-F5344CB8AC3E}">
        <p14:creationId xmlns:p14="http://schemas.microsoft.com/office/powerpoint/2010/main" val="36833297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added unified shader programming to C++ by co-opting its existing features and implementing them with alternate semantics.</a:t>
            </a:r>
          </a:p>
          <a:p>
            <a:endParaRPr lang="en-US" dirty="0"/>
          </a:p>
          <a:p>
            <a:r>
              <a:rPr lang="en-US" dirty="0"/>
              <a:t>We co-opt C++’s attributes to express elements of the host-GPU interface, and we co-opt inheritance and virtual functions for shader specialization.</a:t>
            </a:r>
          </a:p>
          <a:p>
            <a:endParaRPr lang="en-US" dirty="0"/>
          </a:p>
          <a:p>
            <a:r>
              <a:rPr lang="en-US" dirty="0"/>
              <a:t>Since we aren’t adding new features to C++, just re-using existing ones, our system can maintain compatibility with future versions of C++.</a:t>
            </a:r>
          </a:p>
          <a:p>
            <a:endParaRPr lang="en-US" dirty="0"/>
          </a:p>
          <a:p>
            <a:r>
              <a:rPr lang="en-US" dirty="0"/>
              <a:t>Our unified shaders achieve similar performance and code sizes compared to the original UE4 shaders</a:t>
            </a:r>
          </a:p>
        </p:txBody>
      </p:sp>
      <p:sp>
        <p:nvSpPr>
          <p:cNvPr id="4" name="Slide Number Placeholder 3"/>
          <p:cNvSpPr>
            <a:spLocks noGrp="1"/>
          </p:cNvSpPr>
          <p:nvPr>
            <p:ph type="sldNum" sz="quarter" idx="5"/>
          </p:nvPr>
        </p:nvSpPr>
        <p:spPr/>
        <p:txBody>
          <a:bodyPr/>
          <a:lstStyle/>
          <a:p>
            <a:fld id="{EB77285C-B5DA-4F06-B05C-7B7FA9CFF582}" type="slidenum">
              <a:rPr lang="en-US" smtClean="0"/>
              <a:t>44</a:t>
            </a:fld>
            <a:endParaRPr lang="en-US"/>
          </a:p>
        </p:txBody>
      </p:sp>
    </p:spTree>
    <p:extLst>
      <p:ext uri="{BB962C8B-B14F-4D97-AF65-F5344CB8AC3E}">
        <p14:creationId xmlns:p14="http://schemas.microsoft.com/office/powerpoint/2010/main" val="39705089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future work, we think it’d be interesting to try co-opting features of another language for graphics programming.</a:t>
            </a:r>
          </a:p>
          <a:p>
            <a:endParaRPr lang="en-US" dirty="0"/>
          </a:p>
          <a:p>
            <a:r>
              <a:rPr lang="en-US" dirty="0"/>
              <a:t>Also, what kinds of optimizations can we perform by giving the compiler a unified view of the code.</a:t>
            </a:r>
          </a:p>
          <a:p>
            <a:endParaRPr lang="en-US" dirty="0"/>
          </a:p>
          <a:p>
            <a:r>
              <a:rPr lang="en-US" dirty="0"/>
              <a:t>And what will make those optimizations even more powerful is developing programming models beyond just separate shaders per rendering pass.</a:t>
            </a:r>
          </a:p>
        </p:txBody>
      </p:sp>
      <p:sp>
        <p:nvSpPr>
          <p:cNvPr id="4" name="Slide Number Placeholder 3"/>
          <p:cNvSpPr>
            <a:spLocks noGrp="1"/>
          </p:cNvSpPr>
          <p:nvPr>
            <p:ph type="sldNum" sz="quarter" idx="5"/>
          </p:nvPr>
        </p:nvSpPr>
        <p:spPr/>
        <p:txBody>
          <a:bodyPr/>
          <a:lstStyle/>
          <a:p>
            <a:fld id="{EB77285C-B5DA-4F06-B05C-7B7FA9CFF582}" type="slidenum">
              <a:rPr lang="en-US" smtClean="0"/>
              <a:t>45</a:t>
            </a:fld>
            <a:endParaRPr lang="en-US"/>
          </a:p>
        </p:txBody>
      </p:sp>
    </p:spTree>
    <p:extLst>
      <p:ext uri="{BB962C8B-B14F-4D97-AF65-F5344CB8AC3E}">
        <p14:creationId xmlns:p14="http://schemas.microsoft.com/office/powerpoint/2010/main" val="2354811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maybe we could write rendering code as one integrated unit and let the compiler split it up into different shader kernels.</a:t>
            </a:r>
          </a:p>
          <a:p>
            <a:endParaRPr lang="en-US" dirty="0"/>
          </a:p>
          <a:p>
            <a:r>
              <a:rPr lang="en-US" dirty="0"/>
              <a:t>I think there could be some benefit from compile-time analysis, but there’s a greater potential for incorporating runtime optimizations too, perhaps leveraging information available in a render graph system.</a:t>
            </a:r>
          </a:p>
          <a:p>
            <a:endParaRPr lang="en-US" dirty="0"/>
          </a:p>
          <a:p>
            <a:r>
              <a:rPr lang="en-US" dirty="0"/>
              <a:t>And I want to note that unified shader programming and specialization support is a prerequisite for these types of future systems!</a:t>
            </a:r>
          </a:p>
          <a:p>
            <a:endParaRPr lang="en-US" dirty="0"/>
          </a:p>
          <a:p>
            <a:r>
              <a:rPr lang="en-US" dirty="0"/>
              <a:t>And with that…</a:t>
            </a:r>
          </a:p>
        </p:txBody>
      </p:sp>
      <p:sp>
        <p:nvSpPr>
          <p:cNvPr id="4" name="Slide Number Placeholder 3"/>
          <p:cNvSpPr>
            <a:spLocks noGrp="1"/>
          </p:cNvSpPr>
          <p:nvPr>
            <p:ph type="sldNum" sz="quarter" idx="5"/>
          </p:nvPr>
        </p:nvSpPr>
        <p:spPr/>
        <p:txBody>
          <a:bodyPr/>
          <a:lstStyle/>
          <a:p>
            <a:fld id="{EB77285C-B5DA-4F06-B05C-7B7FA9CFF582}" type="slidenum">
              <a:rPr lang="en-US" smtClean="0"/>
              <a:t>46</a:t>
            </a:fld>
            <a:endParaRPr lang="en-US"/>
          </a:p>
        </p:txBody>
      </p:sp>
    </p:spTree>
    <p:extLst>
      <p:ext uri="{BB962C8B-B14F-4D97-AF65-F5344CB8AC3E}">
        <p14:creationId xmlns:p14="http://schemas.microsoft.com/office/powerpoint/2010/main" val="1131698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thank the many people who helped us with this work.</a:t>
            </a:r>
          </a:p>
          <a:p>
            <a:endParaRPr lang="en-US" dirty="0"/>
          </a:p>
          <a:p>
            <a:r>
              <a:rPr lang="en-US" dirty="0"/>
              <a:t>And also thank you to Intel Corporation and NVIDIA Corporation for financial support.</a:t>
            </a:r>
          </a:p>
        </p:txBody>
      </p:sp>
      <p:sp>
        <p:nvSpPr>
          <p:cNvPr id="4" name="Slide Number Placeholder 3"/>
          <p:cNvSpPr>
            <a:spLocks noGrp="1"/>
          </p:cNvSpPr>
          <p:nvPr>
            <p:ph type="sldNum" sz="quarter" idx="5"/>
          </p:nvPr>
        </p:nvSpPr>
        <p:spPr/>
        <p:txBody>
          <a:bodyPr/>
          <a:lstStyle/>
          <a:p>
            <a:fld id="{EB77285C-B5DA-4F06-B05C-7B7FA9CFF582}" type="slidenum">
              <a:rPr lang="en-US" smtClean="0"/>
              <a:t>47</a:t>
            </a:fld>
            <a:endParaRPr lang="en-US"/>
          </a:p>
        </p:txBody>
      </p:sp>
    </p:spTree>
    <p:extLst>
      <p:ext uri="{BB962C8B-B14F-4D97-AF65-F5344CB8AC3E}">
        <p14:creationId xmlns:p14="http://schemas.microsoft.com/office/powerpoint/2010/main" val="3440740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thank you!  The source code of our translator is available on GitHub.</a:t>
            </a:r>
          </a:p>
          <a:p>
            <a:endParaRPr lang="en-US" dirty="0"/>
          </a:p>
          <a:p>
            <a:r>
              <a:rPr lang="en-US" dirty="0"/>
              <a:t>And I’d be happy to answer any questions.</a:t>
            </a:r>
          </a:p>
        </p:txBody>
      </p:sp>
      <p:sp>
        <p:nvSpPr>
          <p:cNvPr id="4" name="Slide Number Placeholder 3"/>
          <p:cNvSpPr>
            <a:spLocks noGrp="1"/>
          </p:cNvSpPr>
          <p:nvPr>
            <p:ph type="sldNum" sz="quarter" idx="5"/>
          </p:nvPr>
        </p:nvSpPr>
        <p:spPr/>
        <p:txBody>
          <a:bodyPr/>
          <a:lstStyle/>
          <a:p>
            <a:fld id="{EB77285C-B5DA-4F06-B05C-7B7FA9CFF582}" type="slidenum">
              <a:rPr lang="en-US" smtClean="0"/>
              <a:t>48</a:t>
            </a:fld>
            <a:endParaRPr lang="en-US"/>
          </a:p>
        </p:txBody>
      </p:sp>
    </p:spTree>
    <p:extLst>
      <p:ext uri="{BB962C8B-B14F-4D97-AF65-F5344CB8AC3E}">
        <p14:creationId xmlns:p14="http://schemas.microsoft.com/office/powerpoint/2010/main" val="1168074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77285C-B5DA-4F06-B05C-7B7FA9CFF582}" type="slidenum">
              <a:rPr lang="en-US" smtClean="0"/>
              <a:t>52</a:t>
            </a:fld>
            <a:endParaRPr lang="en-US"/>
          </a:p>
        </p:txBody>
      </p:sp>
    </p:spTree>
    <p:extLst>
      <p:ext uri="{BB962C8B-B14F-4D97-AF65-F5344CB8AC3E}">
        <p14:creationId xmlns:p14="http://schemas.microsoft.com/office/powerpoint/2010/main" val="2061376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is an example from the NVIDIA CUDA samples.  There are multiple reduction kernel implementations that are optimized for different situations.  These kernels use template parameters to generate specialized implementations for better performance.  The code on the left shows the GPU kernel declarations from the CUDA sample.</a:t>
            </a:r>
          </a:p>
          <a:p>
            <a:endParaRPr lang="en-US" dirty="0"/>
          </a:p>
          <a:p>
            <a:r>
              <a:rPr lang="en-US" dirty="0"/>
              <a:t>On the right is a version written using our abstractions.  Ours has a little bit of extra boilerplate to declare the base </a:t>
            </a:r>
            <a:r>
              <a:rPr lang="en-US" dirty="0" err="1"/>
              <a:t>ShaderClass</a:t>
            </a:r>
            <a:r>
              <a:rPr lang="en-US" dirty="0"/>
              <a:t>, and also to declare the Runner </a:t>
            </a:r>
            <a:r>
              <a:rPr lang="en-US" dirty="0" err="1"/>
              <a:t>ShaderClass</a:t>
            </a:r>
            <a:r>
              <a:rPr lang="en-US" dirty="0"/>
              <a:t> (the latter is necessary with our current translator implementation, but we could eliminate the need for it with minor modifications in the future).</a:t>
            </a:r>
          </a:p>
          <a:p>
            <a:endParaRPr lang="en-US" dirty="0"/>
          </a:p>
          <a:p>
            <a:r>
              <a:rPr lang="en-US" dirty="0"/>
              <a:t>Then, we can declare the reduction implementation similarly, with just a little extra boilerplate.  So at first, yes ours looks longer.  But…</a:t>
            </a:r>
          </a:p>
        </p:txBody>
      </p:sp>
      <p:sp>
        <p:nvSpPr>
          <p:cNvPr id="4" name="Slide Number Placeholder 3"/>
          <p:cNvSpPr>
            <a:spLocks noGrp="1"/>
          </p:cNvSpPr>
          <p:nvPr>
            <p:ph type="sldNum" sz="quarter" idx="5"/>
          </p:nvPr>
        </p:nvSpPr>
        <p:spPr/>
        <p:txBody>
          <a:bodyPr/>
          <a:lstStyle/>
          <a:p>
            <a:fld id="{EB77285C-B5DA-4F06-B05C-7B7FA9CFF582}" type="slidenum">
              <a:rPr lang="en-US" smtClean="0"/>
              <a:t>53</a:t>
            </a:fld>
            <a:endParaRPr lang="en-US"/>
          </a:p>
        </p:txBody>
      </p:sp>
    </p:spTree>
    <p:extLst>
      <p:ext uri="{BB962C8B-B14F-4D97-AF65-F5344CB8AC3E}">
        <p14:creationId xmlns:p14="http://schemas.microsoft.com/office/powerpoint/2010/main" val="28884776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we get huge wins is when we look at the code that sets up and invokes these reduce kernels.  On the right is our version, where we simply choose which class to use, set the </a:t>
            </a:r>
            <a:r>
              <a:rPr lang="en-US" dirty="0" err="1"/>
              <a:t>numThreads</a:t>
            </a:r>
            <a:r>
              <a:rPr lang="en-US" dirty="0"/>
              <a:t> and nIsPow2 parameters, and run the Runner </a:t>
            </a:r>
            <a:r>
              <a:rPr lang="en-US" dirty="0" err="1"/>
              <a:t>ShaderClass</a:t>
            </a:r>
            <a:r>
              <a:rPr lang="en-US" dirty="0"/>
              <a:t>.  And we’re done.</a:t>
            </a:r>
          </a:p>
          <a:p>
            <a:endParaRPr lang="en-US" dirty="0"/>
          </a:p>
          <a:p>
            <a:r>
              <a:rPr lang="en-US" dirty="0"/>
              <a:t>The CUDA version look similar at first, where it’s selecting between different kernel implementations.</a:t>
            </a:r>
          </a:p>
        </p:txBody>
      </p:sp>
      <p:sp>
        <p:nvSpPr>
          <p:cNvPr id="4" name="Slide Number Placeholder 3"/>
          <p:cNvSpPr>
            <a:spLocks noGrp="1"/>
          </p:cNvSpPr>
          <p:nvPr>
            <p:ph type="sldNum" sz="quarter" idx="5"/>
          </p:nvPr>
        </p:nvSpPr>
        <p:spPr/>
        <p:txBody>
          <a:bodyPr/>
          <a:lstStyle/>
          <a:p>
            <a:fld id="{EB77285C-B5DA-4F06-B05C-7B7FA9CFF582}" type="slidenum">
              <a:rPr lang="en-US" smtClean="0"/>
              <a:t>54</a:t>
            </a:fld>
            <a:endParaRPr lang="en-US"/>
          </a:p>
        </p:txBody>
      </p:sp>
    </p:spTree>
    <p:extLst>
      <p:ext uri="{BB962C8B-B14F-4D97-AF65-F5344CB8AC3E}">
        <p14:creationId xmlns:p14="http://schemas.microsoft.com/office/powerpoint/2010/main" val="3175817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we see the real problem.  There’s a bunch of extra code to map the runtime threads variable to template parameter, since these template parameters must be all specified at compile time.  So there are cases for 512 to 32…</a:t>
            </a:r>
          </a:p>
        </p:txBody>
      </p:sp>
      <p:sp>
        <p:nvSpPr>
          <p:cNvPr id="4" name="Slide Number Placeholder 3"/>
          <p:cNvSpPr>
            <a:spLocks noGrp="1"/>
          </p:cNvSpPr>
          <p:nvPr>
            <p:ph type="sldNum" sz="quarter" idx="5"/>
          </p:nvPr>
        </p:nvSpPr>
        <p:spPr/>
        <p:txBody>
          <a:bodyPr/>
          <a:lstStyle/>
          <a:p>
            <a:fld id="{EB77285C-B5DA-4F06-B05C-7B7FA9CFF582}" type="slidenum">
              <a:rPr lang="en-US" smtClean="0"/>
              <a:t>55</a:t>
            </a:fld>
            <a:endParaRPr lang="en-US"/>
          </a:p>
        </p:txBody>
      </p:sp>
    </p:spTree>
    <p:extLst>
      <p:ext uri="{BB962C8B-B14F-4D97-AF65-F5344CB8AC3E}">
        <p14:creationId xmlns:p14="http://schemas.microsoft.com/office/powerpoint/2010/main" val="2595223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coming to my talk, you’ve been a great audience.</a:t>
            </a:r>
          </a:p>
        </p:txBody>
      </p:sp>
      <p:sp>
        <p:nvSpPr>
          <p:cNvPr id="4" name="Slide Number Placeholder 3"/>
          <p:cNvSpPr>
            <a:spLocks noGrp="1"/>
          </p:cNvSpPr>
          <p:nvPr>
            <p:ph type="sldNum" sz="quarter" idx="5"/>
          </p:nvPr>
        </p:nvSpPr>
        <p:spPr/>
        <p:txBody>
          <a:bodyPr/>
          <a:lstStyle/>
          <a:p>
            <a:fld id="{EB77285C-B5DA-4F06-B05C-7B7FA9CFF582}" type="slidenum">
              <a:rPr lang="en-US" smtClean="0"/>
              <a:t>5</a:t>
            </a:fld>
            <a:endParaRPr lang="en-US"/>
          </a:p>
        </p:txBody>
      </p:sp>
    </p:spTree>
    <p:extLst>
      <p:ext uri="{BB962C8B-B14F-4D97-AF65-F5344CB8AC3E}">
        <p14:creationId xmlns:p14="http://schemas.microsoft.com/office/powerpoint/2010/main" val="34694740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for 16 to 1.</a:t>
            </a:r>
          </a:p>
        </p:txBody>
      </p:sp>
      <p:sp>
        <p:nvSpPr>
          <p:cNvPr id="4" name="Slide Number Placeholder 3"/>
          <p:cNvSpPr>
            <a:spLocks noGrp="1"/>
          </p:cNvSpPr>
          <p:nvPr>
            <p:ph type="sldNum" sz="quarter" idx="5"/>
          </p:nvPr>
        </p:nvSpPr>
        <p:spPr/>
        <p:txBody>
          <a:bodyPr/>
          <a:lstStyle/>
          <a:p>
            <a:fld id="{EB77285C-B5DA-4F06-B05C-7B7FA9CFF582}" type="slidenum">
              <a:rPr lang="en-US" smtClean="0"/>
              <a:t>56</a:t>
            </a:fld>
            <a:endParaRPr lang="en-US"/>
          </a:p>
        </p:txBody>
      </p:sp>
    </p:spTree>
    <p:extLst>
      <p:ext uri="{BB962C8B-B14F-4D97-AF65-F5344CB8AC3E}">
        <p14:creationId xmlns:p14="http://schemas.microsoft.com/office/powerpoint/2010/main" val="13101763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we move on to the next kernel implementation, where we have to have a switch over the runtime variable again.</a:t>
            </a:r>
          </a:p>
        </p:txBody>
      </p:sp>
      <p:sp>
        <p:nvSpPr>
          <p:cNvPr id="4" name="Slide Number Placeholder 3"/>
          <p:cNvSpPr>
            <a:spLocks noGrp="1"/>
          </p:cNvSpPr>
          <p:nvPr>
            <p:ph type="sldNum" sz="quarter" idx="5"/>
          </p:nvPr>
        </p:nvSpPr>
        <p:spPr/>
        <p:txBody>
          <a:bodyPr/>
          <a:lstStyle/>
          <a:p>
            <a:fld id="{EB77285C-B5DA-4F06-B05C-7B7FA9CFF582}" type="slidenum">
              <a:rPr lang="en-US" smtClean="0"/>
              <a:t>57</a:t>
            </a:fld>
            <a:endParaRPr lang="en-US"/>
          </a:p>
        </p:txBody>
      </p:sp>
    </p:spTree>
    <p:extLst>
      <p:ext uri="{BB962C8B-B14F-4D97-AF65-F5344CB8AC3E}">
        <p14:creationId xmlns:p14="http://schemas.microsoft.com/office/powerpoint/2010/main" val="19041560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again.</a:t>
            </a:r>
          </a:p>
        </p:txBody>
      </p:sp>
      <p:sp>
        <p:nvSpPr>
          <p:cNvPr id="4" name="Slide Number Placeholder 3"/>
          <p:cNvSpPr>
            <a:spLocks noGrp="1"/>
          </p:cNvSpPr>
          <p:nvPr>
            <p:ph type="sldNum" sz="quarter" idx="5"/>
          </p:nvPr>
        </p:nvSpPr>
        <p:spPr/>
        <p:txBody>
          <a:bodyPr/>
          <a:lstStyle/>
          <a:p>
            <a:fld id="{EB77285C-B5DA-4F06-B05C-7B7FA9CFF582}" type="slidenum">
              <a:rPr lang="en-US" smtClean="0"/>
              <a:t>58</a:t>
            </a:fld>
            <a:endParaRPr lang="en-US"/>
          </a:p>
        </p:txBody>
      </p:sp>
    </p:spTree>
    <p:extLst>
      <p:ext uri="{BB962C8B-B14F-4D97-AF65-F5344CB8AC3E}">
        <p14:creationId xmlns:p14="http://schemas.microsoft.com/office/powerpoint/2010/main" val="19406582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again, except now there is a nested switch, because we also need to handle the nIsPow2 parameter in the same way.</a:t>
            </a:r>
          </a:p>
        </p:txBody>
      </p:sp>
      <p:sp>
        <p:nvSpPr>
          <p:cNvPr id="4" name="Slide Number Placeholder 3"/>
          <p:cNvSpPr>
            <a:spLocks noGrp="1"/>
          </p:cNvSpPr>
          <p:nvPr>
            <p:ph type="sldNum" sz="quarter" idx="5"/>
          </p:nvPr>
        </p:nvSpPr>
        <p:spPr/>
        <p:txBody>
          <a:bodyPr/>
          <a:lstStyle/>
          <a:p>
            <a:fld id="{EB77285C-B5DA-4F06-B05C-7B7FA9CFF582}" type="slidenum">
              <a:rPr lang="en-US" smtClean="0"/>
              <a:t>59</a:t>
            </a:fld>
            <a:endParaRPr lang="en-US"/>
          </a:p>
        </p:txBody>
      </p:sp>
    </p:spTree>
    <p:extLst>
      <p:ext uri="{BB962C8B-B14F-4D97-AF65-F5344CB8AC3E}">
        <p14:creationId xmlns:p14="http://schemas.microsoft.com/office/powerpoint/2010/main" val="3047702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on.</a:t>
            </a:r>
          </a:p>
        </p:txBody>
      </p:sp>
      <p:sp>
        <p:nvSpPr>
          <p:cNvPr id="4" name="Slide Number Placeholder 3"/>
          <p:cNvSpPr>
            <a:spLocks noGrp="1"/>
          </p:cNvSpPr>
          <p:nvPr>
            <p:ph type="sldNum" sz="quarter" idx="5"/>
          </p:nvPr>
        </p:nvSpPr>
        <p:spPr/>
        <p:txBody>
          <a:bodyPr/>
          <a:lstStyle/>
          <a:p>
            <a:fld id="{EB77285C-B5DA-4F06-B05C-7B7FA9CFF582}" type="slidenum">
              <a:rPr lang="en-US" smtClean="0"/>
              <a:t>60</a:t>
            </a:fld>
            <a:endParaRPr lang="en-US"/>
          </a:p>
        </p:txBody>
      </p:sp>
    </p:spTree>
    <p:extLst>
      <p:ext uri="{BB962C8B-B14F-4D97-AF65-F5344CB8AC3E}">
        <p14:creationId xmlns:p14="http://schemas.microsoft.com/office/powerpoint/2010/main" val="7521781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on.</a:t>
            </a:r>
          </a:p>
        </p:txBody>
      </p:sp>
      <p:sp>
        <p:nvSpPr>
          <p:cNvPr id="4" name="Slide Number Placeholder 3"/>
          <p:cNvSpPr>
            <a:spLocks noGrp="1"/>
          </p:cNvSpPr>
          <p:nvPr>
            <p:ph type="sldNum" sz="quarter" idx="5"/>
          </p:nvPr>
        </p:nvSpPr>
        <p:spPr/>
        <p:txBody>
          <a:bodyPr/>
          <a:lstStyle/>
          <a:p>
            <a:fld id="{EB77285C-B5DA-4F06-B05C-7B7FA9CFF582}" type="slidenum">
              <a:rPr lang="en-US" smtClean="0"/>
              <a:t>61</a:t>
            </a:fld>
            <a:endParaRPr lang="en-US"/>
          </a:p>
        </p:txBody>
      </p:sp>
    </p:spTree>
    <p:extLst>
      <p:ext uri="{BB962C8B-B14F-4D97-AF65-F5344CB8AC3E}">
        <p14:creationId xmlns:p14="http://schemas.microsoft.com/office/powerpoint/2010/main" val="21015180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on.</a:t>
            </a:r>
          </a:p>
        </p:txBody>
      </p:sp>
      <p:sp>
        <p:nvSpPr>
          <p:cNvPr id="4" name="Slide Number Placeholder 3"/>
          <p:cNvSpPr>
            <a:spLocks noGrp="1"/>
          </p:cNvSpPr>
          <p:nvPr>
            <p:ph type="sldNum" sz="quarter" idx="5"/>
          </p:nvPr>
        </p:nvSpPr>
        <p:spPr/>
        <p:txBody>
          <a:bodyPr/>
          <a:lstStyle/>
          <a:p>
            <a:fld id="{EB77285C-B5DA-4F06-B05C-7B7FA9CFF582}" type="slidenum">
              <a:rPr lang="en-US" smtClean="0"/>
              <a:t>62</a:t>
            </a:fld>
            <a:endParaRPr lang="en-US"/>
          </a:p>
        </p:txBody>
      </p:sp>
    </p:spTree>
    <p:extLst>
      <p:ext uri="{BB962C8B-B14F-4D97-AF65-F5344CB8AC3E}">
        <p14:creationId xmlns:p14="http://schemas.microsoft.com/office/powerpoint/2010/main" val="24793228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on.</a:t>
            </a:r>
          </a:p>
        </p:txBody>
      </p:sp>
      <p:sp>
        <p:nvSpPr>
          <p:cNvPr id="4" name="Slide Number Placeholder 3"/>
          <p:cNvSpPr>
            <a:spLocks noGrp="1"/>
          </p:cNvSpPr>
          <p:nvPr>
            <p:ph type="sldNum" sz="quarter" idx="5"/>
          </p:nvPr>
        </p:nvSpPr>
        <p:spPr/>
        <p:txBody>
          <a:bodyPr/>
          <a:lstStyle/>
          <a:p>
            <a:fld id="{EB77285C-B5DA-4F06-B05C-7B7FA9CFF582}" type="slidenum">
              <a:rPr lang="en-US" smtClean="0"/>
              <a:t>63</a:t>
            </a:fld>
            <a:endParaRPr lang="en-US"/>
          </a:p>
        </p:txBody>
      </p:sp>
    </p:spTree>
    <p:extLst>
      <p:ext uri="{BB962C8B-B14F-4D97-AF65-F5344CB8AC3E}">
        <p14:creationId xmlns:p14="http://schemas.microsoft.com/office/powerpoint/2010/main" val="36036010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think you see the point.</a:t>
            </a:r>
          </a:p>
        </p:txBody>
      </p:sp>
      <p:sp>
        <p:nvSpPr>
          <p:cNvPr id="4" name="Slide Number Placeholder 3"/>
          <p:cNvSpPr>
            <a:spLocks noGrp="1"/>
          </p:cNvSpPr>
          <p:nvPr>
            <p:ph type="sldNum" sz="quarter" idx="5"/>
          </p:nvPr>
        </p:nvSpPr>
        <p:spPr/>
        <p:txBody>
          <a:bodyPr/>
          <a:lstStyle/>
          <a:p>
            <a:fld id="{EB77285C-B5DA-4F06-B05C-7B7FA9CFF582}" type="slidenum">
              <a:rPr lang="en-US" smtClean="0"/>
              <a:t>64</a:t>
            </a:fld>
            <a:endParaRPr lang="en-US"/>
          </a:p>
        </p:txBody>
      </p:sp>
    </p:spTree>
    <p:extLst>
      <p:ext uri="{BB962C8B-B14F-4D97-AF65-F5344CB8AC3E}">
        <p14:creationId xmlns:p14="http://schemas.microsoft.com/office/powerpoint/2010/main" val="8937406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CUDA sample version uses about 400 lines of code to set up and invoke the reduce kernels.</a:t>
            </a:r>
          </a:p>
          <a:p>
            <a:endParaRPr lang="en-US" dirty="0"/>
          </a:p>
          <a:p>
            <a:r>
              <a:rPr lang="en-US" dirty="0"/>
              <a:t>In contrast, our version does the same in about 30 lines of code.</a:t>
            </a:r>
          </a:p>
          <a:p>
            <a:endParaRPr lang="en-US" dirty="0"/>
          </a:p>
          <a:p>
            <a:r>
              <a:rPr lang="en-US" dirty="0"/>
              <a:t>So I hope this helps to demonstrate why C++ templates are not a good solution for implementing shader specialization.  Templates result in a bunch of extra boilerplate code needed to map runtime parameters to their compile-time counterparts.  Imagine having to add another case to all of these switch statements!</a:t>
            </a:r>
          </a:p>
          <a:p>
            <a:endParaRPr lang="en-US" dirty="0"/>
          </a:p>
          <a:p>
            <a:r>
              <a:rPr lang="en-US" dirty="0"/>
              <a:t>In our system, we support shader specialization as a first-class operation, and we designed our system to elegantly handle the compile-time vs. runtime dichotomy of specialization parameters, resulting in a much more maintainable implementation.  So adding another case is much simpler!</a:t>
            </a:r>
          </a:p>
        </p:txBody>
      </p:sp>
      <p:sp>
        <p:nvSpPr>
          <p:cNvPr id="4" name="Slide Number Placeholder 3"/>
          <p:cNvSpPr>
            <a:spLocks noGrp="1"/>
          </p:cNvSpPr>
          <p:nvPr>
            <p:ph type="sldNum" sz="quarter" idx="5"/>
          </p:nvPr>
        </p:nvSpPr>
        <p:spPr/>
        <p:txBody>
          <a:bodyPr/>
          <a:lstStyle/>
          <a:p>
            <a:fld id="{EB77285C-B5DA-4F06-B05C-7B7FA9CFF582}" type="slidenum">
              <a:rPr lang="en-US" smtClean="0"/>
              <a:t>65</a:t>
            </a:fld>
            <a:endParaRPr lang="en-US"/>
          </a:p>
        </p:txBody>
      </p:sp>
    </p:spTree>
    <p:extLst>
      <p:ext uri="{BB962C8B-B14F-4D97-AF65-F5344CB8AC3E}">
        <p14:creationId xmlns:p14="http://schemas.microsoft.com/office/powerpoint/2010/main" val="4293960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not really.</a:t>
            </a:r>
          </a:p>
          <a:p>
            <a:endParaRPr lang="en-US" dirty="0"/>
          </a:p>
          <a:p>
            <a:r>
              <a:rPr lang="en-US" dirty="0"/>
              <a:t>There are multiple reasons why graphics can’t just use one of these existing systems.</a:t>
            </a:r>
          </a:p>
          <a:p>
            <a:endParaRPr lang="en-US" dirty="0"/>
          </a:p>
          <a:p>
            <a:r>
              <a:rPr lang="en-US" dirty="0"/>
              <a:t>In this work, we focused one in particular: the lack of adequate support for GPU shader code specialization.</a:t>
            </a:r>
          </a:p>
          <a:p>
            <a:endParaRPr lang="en-US" dirty="0"/>
          </a:p>
          <a:p>
            <a:r>
              <a:rPr lang="en-US" dirty="0"/>
              <a:t>So what is shader specialization.  Let’s look at an example.</a:t>
            </a:r>
          </a:p>
        </p:txBody>
      </p:sp>
      <p:sp>
        <p:nvSpPr>
          <p:cNvPr id="4" name="Slide Number Placeholder 3"/>
          <p:cNvSpPr>
            <a:spLocks noGrp="1"/>
          </p:cNvSpPr>
          <p:nvPr>
            <p:ph type="sldNum" sz="quarter" idx="5"/>
          </p:nvPr>
        </p:nvSpPr>
        <p:spPr/>
        <p:txBody>
          <a:bodyPr/>
          <a:lstStyle/>
          <a:p>
            <a:fld id="{EB77285C-B5DA-4F06-B05C-7B7FA9CFF582}" type="slidenum">
              <a:rPr lang="en-US" smtClean="0"/>
              <a:t>6</a:t>
            </a:fld>
            <a:endParaRPr lang="en-US"/>
          </a:p>
        </p:txBody>
      </p:sp>
    </p:spTree>
    <p:extLst>
      <p:ext uri="{BB962C8B-B14F-4D97-AF65-F5344CB8AC3E}">
        <p14:creationId xmlns:p14="http://schemas.microsoft.com/office/powerpoint/2010/main" val="2366819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say that we have a scene with three different materials that need to use different pieces of code to calculate their final rendered color.  We have a standard material, that we use for most object.  Special materials for skin and cloth.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Along with the material-specific shader code, we also have a bunch of other complex code that we need to run in the shader in order to calculate the pixel’s color.  (Lots of handwaving here about what that is.)  So we need to be able to slot in the material-specific code, at the appropriate place in the shader.</a:t>
            </a:r>
          </a:p>
        </p:txBody>
      </p:sp>
      <p:sp>
        <p:nvSpPr>
          <p:cNvPr id="4" name="Slide Number Placeholder 3"/>
          <p:cNvSpPr>
            <a:spLocks noGrp="1"/>
          </p:cNvSpPr>
          <p:nvPr>
            <p:ph type="sldNum" sz="quarter" idx="5"/>
          </p:nvPr>
        </p:nvSpPr>
        <p:spPr/>
        <p:txBody>
          <a:bodyPr/>
          <a:lstStyle/>
          <a:p>
            <a:fld id="{EB77285C-B5DA-4F06-B05C-7B7FA9CFF582}" type="slidenum">
              <a:rPr lang="en-US" smtClean="0"/>
              <a:t>7</a:t>
            </a:fld>
            <a:endParaRPr lang="en-US"/>
          </a:p>
        </p:txBody>
      </p:sp>
    </p:spTree>
    <p:extLst>
      <p:ext uri="{BB962C8B-B14F-4D97-AF65-F5344CB8AC3E}">
        <p14:creationId xmlns:p14="http://schemas.microsoft.com/office/powerpoint/2010/main" val="3959532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get the best performance, what shader programmers typically do is express these specialization options as static, compile-time branches. These will be evaluated when we compile the shader, depending on which material type we’ve defined during compilation.</a:t>
            </a:r>
          </a:p>
        </p:txBody>
      </p:sp>
      <p:sp>
        <p:nvSpPr>
          <p:cNvPr id="4" name="Slide Number Placeholder 3"/>
          <p:cNvSpPr>
            <a:spLocks noGrp="1"/>
          </p:cNvSpPr>
          <p:nvPr>
            <p:ph type="sldNum" sz="quarter" idx="5"/>
          </p:nvPr>
        </p:nvSpPr>
        <p:spPr/>
        <p:txBody>
          <a:bodyPr/>
          <a:lstStyle/>
          <a:p>
            <a:fld id="{EB77285C-B5DA-4F06-B05C-7B7FA9CFF582}" type="slidenum">
              <a:rPr lang="en-US" smtClean="0"/>
              <a:t>8</a:t>
            </a:fld>
            <a:endParaRPr lang="en-US"/>
          </a:p>
        </p:txBody>
      </p:sp>
    </p:spTree>
    <p:extLst>
      <p:ext uri="{BB962C8B-B14F-4D97-AF65-F5344CB8AC3E}">
        <p14:creationId xmlns:p14="http://schemas.microsoft.com/office/powerpoint/2010/main" val="1473605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generate a specialized shader variant just for the Standard material resulting in a compiled shader that just contains the Standard material code, stripping out the code for the other two.</a:t>
            </a:r>
          </a:p>
          <a:p>
            <a:endParaRPr lang="en-US" dirty="0"/>
          </a:p>
          <a:p>
            <a:r>
              <a:rPr lang="en-US" dirty="0"/>
              <a:t>We can do the same for the Skin and Cloth material, resulting in three total compiled shader variants, each specialized for exactly one material.</a:t>
            </a:r>
          </a:p>
          <a:p>
            <a:endParaRPr lang="en-US" dirty="0"/>
          </a:p>
          <a:p>
            <a:r>
              <a:rPr lang="en-US" dirty="0"/>
              <a:t>So when we’re rendering an object that uses the standard material, we don’t pay any of the costs associated other materials, such as shared local memory usage and higher register pressures.</a:t>
            </a:r>
          </a:p>
        </p:txBody>
      </p:sp>
      <p:sp>
        <p:nvSpPr>
          <p:cNvPr id="4" name="Slide Number Placeholder 3"/>
          <p:cNvSpPr>
            <a:spLocks noGrp="1"/>
          </p:cNvSpPr>
          <p:nvPr>
            <p:ph type="sldNum" sz="quarter" idx="5"/>
          </p:nvPr>
        </p:nvSpPr>
        <p:spPr/>
        <p:txBody>
          <a:bodyPr/>
          <a:lstStyle/>
          <a:p>
            <a:fld id="{EB77285C-B5DA-4F06-B05C-7B7FA9CFF582}" type="slidenum">
              <a:rPr lang="en-US" smtClean="0"/>
              <a:t>9</a:t>
            </a:fld>
            <a:endParaRPr lang="en-US"/>
          </a:p>
        </p:txBody>
      </p:sp>
    </p:spTree>
    <p:extLst>
      <p:ext uri="{BB962C8B-B14F-4D97-AF65-F5344CB8AC3E}">
        <p14:creationId xmlns:p14="http://schemas.microsoft.com/office/powerpoint/2010/main" val="37022329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629DDED-13CB-4956-8152-01F8558D96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9F3B91-0ECA-4A9A-9D48-3FDE95660995}"/>
              </a:ext>
            </a:extLst>
          </p:cNvPr>
          <p:cNvSpPr>
            <a:spLocks noGrp="1"/>
          </p:cNvSpPr>
          <p:nvPr>
            <p:ph type="ctrTitle"/>
          </p:nvPr>
        </p:nvSpPr>
        <p:spPr>
          <a:xfrm>
            <a:off x="642551" y="384847"/>
            <a:ext cx="8836948" cy="2387600"/>
          </a:xfrm>
        </p:spPr>
        <p:txBody>
          <a:bodyPr anchor="b">
            <a:normAutofit/>
          </a:bodyPr>
          <a:lstStyle>
            <a:lvl1pPr algn="l">
              <a:defRPr sz="5400"/>
            </a:lvl1pPr>
          </a:lstStyle>
          <a:p>
            <a:r>
              <a:rPr lang="en-US" dirty="0"/>
              <a:t>Click to edit Master title</a:t>
            </a:r>
          </a:p>
        </p:txBody>
      </p:sp>
      <p:sp>
        <p:nvSpPr>
          <p:cNvPr id="3" name="Subtitle 2">
            <a:extLst>
              <a:ext uri="{FF2B5EF4-FFF2-40B4-BE49-F238E27FC236}">
                <a16:creationId xmlns:a16="http://schemas.microsoft.com/office/drawing/2014/main" id="{CFF3AAF3-6EA0-4928-8926-B034487D16AF}"/>
              </a:ext>
            </a:extLst>
          </p:cNvPr>
          <p:cNvSpPr>
            <a:spLocks noGrp="1"/>
          </p:cNvSpPr>
          <p:nvPr>
            <p:ph type="subTitle" idx="1"/>
          </p:nvPr>
        </p:nvSpPr>
        <p:spPr>
          <a:xfrm>
            <a:off x="642551" y="2864522"/>
            <a:ext cx="7771246" cy="2279068"/>
          </a:xfrm>
        </p:spPr>
        <p:txBody>
          <a:bodyPr/>
          <a:lstStyle>
            <a:lvl1pPr marL="0" indent="0" algn="l">
              <a:spcBef>
                <a:spcPts val="10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77C3011-67FE-48B4-939D-404FBC4434F9}"/>
              </a:ext>
            </a:extLst>
          </p:cNvPr>
          <p:cNvSpPr>
            <a:spLocks noGrp="1"/>
          </p:cNvSpPr>
          <p:nvPr>
            <p:ph type="dt" sz="half" idx="10"/>
          </p:nvPr>
        </p:nvSpPr>
        <p:spPr>
          <a:xfrm>
            <a:off x="245595" y="6400058"/>
            <a:ext cx="1346382" cy="365125"/>
          </a:xfrm>
        </p:spPr>
        <p:txBody>
          <a:bodyPr/>
          <a:lstStyle>
            <a:lvl1pPr>
              <a:defRPr>
                <a:solidFill>
                  <a:schemeClr val="tx1">
                    <a:lumMod val="65000"/>
                    <a:lumOff val="35000"/>
                  </a:schemeClr>
                </a:solidFill>
              </a:defRPr>
            </a:lvl1pPr>
          </a:lstStyle>
          <a:p>
            <a:fld id="{52141071-E9CD-43BC-A16A-B4B20904F364}" type="datetime1">
              <a:rPr lang="en-US" smtClean="0"/>
              <a:t>7/15/2022</a:t>
            </a:fld>
            <a:endParaRPr lang="en-US" dirty="0"/>
          </a:p>
        </p:txBody>
      </p:sp>
      <p:pic>
        <p:nvPicPr>
          <p:cNvPr id="10" name="Graphic 9">
            <a:extLst>
              <a:ext uri="{FF2B5EF4-FFF2-40B4-BE49-F238E27FC236}">
                <a16:creationId xmlns:a16="http://schemas.microsoft.com/office/drawing/2014/main" id="{3757B062-E83B-4749-8334-5DAA183998B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084714" y="6098286"/>
            <a:ext cx="1861691" cy="851753"/>
          </a:xfrm>
          <a:prstGeom prst="rect">
            <a:avLst/>
          </a:prstGeom>
        </p:spPr>
      </p:pic>
    </p:spTree>
    <p:extLst>
      <p:ext uri="{BB962C8B-B14F-4D97-AF65-F5344CB8AC3E}">
        <p14:creationId xmlns:p14="http://schemas.microsoft.com/office/powerpoint/2010/main" val="357248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46AE4-40E8-49AF-98AD-430ED2810F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4232F-7F07-4343-8F42-4FB40CA2F9C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9D370E-8A80-489A-A30B-B341F0626181}"/>
              </a:ext>
            </a:extLst>
          </p:cNvPr>
          <p:cNvSpPr>
            <a:spLocks noGrp="1"/>
          </p:cNvSpPr>
          <p:nvPr>
            <p:ph type="dt" sz="half" idx="10"/>
          </p:nvPr>
        </p:nvSpPr>
        <p:spPr/>
        <p:txBody>
          <a:bodyPr/>
          <a:lstStyle/>
          <a:p>
            <a:fld id="{59440108-8752-487D-8373-A6C459437996}" type="datetime1">
              <a:rPr lang="en-US" smtClean="0"/>
              <a:t>7/15/2022</a:t>
            </a:fld>
            <a:endParaRPr lang="en-US"/>
          </a:p>
        </p:txBody>
      </p:sp>
      <p:sp>
        <p:nvSpPr>
          <p:cNvPr id="5" name="Footer Placeholder 4">
            <a:extLst>
              <a:ext uri="{FF2B5EF4-FFF2-40B4-BE49-F238E27FC236}">
                <a16:creationId xmlns:a16="http://schemas.microsoft.com/office/drawing/2014/main" id="{C309A5D4-1BDB-49BF-A0F0-DBE3D9CEE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71BCD-C8C1-46D5-B421-1871FC34584D}"/>
              </a:ext>
            </a:extLst>
          </p:cNvPr>
          <p:cNvSpPr>
            <a:spLocks noGrp="1"/>
          </p:cNvSpPr>
          <p:nvPr>
            <p:ph type="sldNum" sz="quarter" idx="12"/>
          </p:nvPr>
        </p:nvSpPr>
        <p:spPr/>
        <p:txBody>
          <a:bodyPr/>
          <a:lstStyle/>
          <a:p>
            <a:fld id="{AF34EE12-625D-4F50-A9E6-BFA20772C675}" type="slidenum">
              <a:rPr lang="en-US" smtClean="0"/>
              <a:t>‹#›</a:t>
            </a:fld>
            <a:endParaRPr lang="en-US"/>
          </a:p>
        </p:txBody>
      </p:sp>
    </p:spTree>
    <p:extLst>
      <p:ext uri="{BB962C8B-B14F-4D97-AF65-F5344CB8AC3E}">
        <p14:creationId xmlns:p14="http://schemas.microsoft.com/office/powerpoint/2010/main" val="781176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568C6EB-37D1-466B-AAD0-6854E97BF2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1531414"/>
            <a:ext cx="6089178" cy="5326586"/>
          </a:xfrm>
          <a:prstGeom prst="rect">
            <a:avLst/>
          </a:prstGeom>
        </p:spPr>
      </p:pic>
      <p:sp>
        <p:nvSpPr>
          <p:cNvPr id="2" name="Title 1">
            <a:extLst>
              <a:ext uri="{FF2B5EF4-FFF2-40B4-BE49-F238E27FC236}">
                <a16:creationId xmlns:a16="http://schemas.microsoft.com/office/drawing/2014/main" id="{E5BCB080-6378-4B2C-BA2A-31137A855BDF}"/>
              </a:ext>
            </a:extLst>
          </p:cNvPr>
          <p:cNvSpPr>
            <a:spLocks noGrp="1"/>
          </p:cNvSpPr>
          <p:nvPr>
            <p:ph type="title"/>
          </p:nvPr>
        </p:nvSpPr>
        <p:spPr>
          <a:xfrm>
            <a:off x="831850" y="1709738"/>
            <a:ext cx="901604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05149E-37C4-470F-AD42-4B4F03FA3E07}"/>
              </a:ext>
            </a:extLst>
          </p:cNvPr>
          <p:cNvSpPr>
            <a:spLocks noGrp="1"/>
          </p:cNvSpPr>
          <p:nvPr>
            <p:ph type="body" idx="1"/>
          </p:nvPr>
        </p:nvSpPr>
        <p:spPr>
          <a:xfrm>
            <a:off x="831850" y="4589463"/>
            <a:ext cx="901604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489CD7-2198-4060-ABC4-257C8E01EBC3}"/>
              </a:ext>
            </a:extLst>
          </p:cNvPr>
          <p:cNvSpPr>
            <a:spLocks noGrp="1"/>
          </p:cNvSpPr>
          <p:nvPr>
            <p:ph type="dt" sz="half" idx="10"/>
          </p:nvPr>
        </p:nvSpPr>
        <p:spPr>
          <a:xfrm>
            <a:off x="838200" y="6116638"/>
            <a:ext cx="1201109" cy="365125"/>
          </a:xfrm>
        </p:spPr>
        <p:txBody>
          <a:bodyPr/>
          <a:lstStyle/>
          <a:p>
            <a:fld id="{9105729A-2B56-4555-942E-59A01700626A}" type="datetime1">
              <a:rPr lang="en-US" smtClean="0"/>
              <a:t>7/15/2022</a:t>
            </a:fld>
            <a:endParaRPr lang="en-US" dirty="0"/>
          </a:p>
        </p:txBody>
      </p:sp>
      <p:sp>
        <p:nvSpPr>
          <p:cNvPr id="5" name="Footer Placeholder 4">
            <a:extLst>
              <a:ext uri="{FF2B5EF4-FFF2-40B4-BE49-F238E27FC236}">
                <a16:creationId xmlns:a16="http://schemas.microsoft.com/office/drawing/2014/main" id="{40087C58-2433-4262-8067-649CC8C42495}"/>
              </a:ext>
            </a:extLst>
          </p:cNvPr>
          <p:cNvSpPr>
            <a:spLocks noGrp="1"/>
          </p:cNvSpPr>
          <p:nvPr>
            <p:ph type="ftr" sz="quarter" idx="11"/>
          </p:nvPr>
        </p:nvSpPr>
        <p:spPr>
          <a:xfrm>
            <a:off x="831851" y="6448444"/>
            <a:ext cx="7321550" cy="365125"/>
          </a:xfrm>
        </p:spPr>
        <p:txBody>
          <a:bodyPr/>
          <a:lstStyle>
            <a:lvl1pPr>
              <a:defRPr>
                <a:solidFill>
                  <a:schemeClr val="bg1">
                    <a:lumMod val="85000"/>
                  </a:schemeClr>
                </a:solidFill>
              </a:defRPr>
            </a:lvl1pPr>
          </a:lstStyle>
          <a:p>
            <a:endParaRPr lang="en-US" dirty="0"/>
          </a:p>
        </p:txBody>
      </p:sp>
      <p:pic>
        <p:nvPicPr>
          <p:cNvPr id="9" name="Graphic 8">
            <a:extLst>
              <a:ext uri="{FF2B5EF4-FFF2-40B4-BE49-F238E27FC236}">
                <a16:creationId xmlns:a16="http://schemas.microsoft.com/office/drawing/2014/main" id="{A6F3575E-D230-402E-8116-D8BBC75377C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595919" y="6261532"/>
            <a:ext cx="1380780" cy="631729"/>
          </a:xfrm>
          <a:prstGeom prst="rect">
            <a:avLst/>
          </a:prstGeom>
        </p:spPr>
      </p:pic>
    </p:spTree>
    <p:extLst>
      <p:ext uri="{BB962C8B-B14F-4D97-AF65-F5344CB8AC3E}">
        <p14:creationId xmlns:p14="http://schemas.microsoft.com/office/powerpoint/2010/main" val="175439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55525-BC65-40CC-A18E-9F8CA6D231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9D03FC-C373-478F-8345-BB0755F0F5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978735-316D-4692-B2CF-863C4EAC34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AB16DD-CA8A-4294-AAEE-1812A4D58F9A}"/>
              </a:ext>
            </a:extLst>
          </p:cNvPr>
          <p:cNvSpPr>
            <a:spLocks noGrp="1"/>
          </p:cNvSpPr>
          <p:nvPr>
            <p:ph type="dt" sz="half" idx="10"/>
          </p:nvPr>
        </p:nvSpPr>
        <p:spPr/>
        <p:txBody>
          <a:bodyPr/>
          <a:lstStyle/>
          <a:p>
            <a:fld id="{02A94F32-801D-44BC-A5B2-E79616AC337C}" type="datetime1">
              <a:rPr lang="en-US" smtClean="0"/>
              <a:t>7/15/2022</a:t>
            </a:fld>
            <a:endParaRPr lang="en-US"/>
          </a:p>
        </p:txBody>
      </p:sp>
      <p:sp>
        <p:nvSpPr>
          <p:cNvPr id="6" name="Footer Placeholder 5">
            <a:extLst>
              <a:ext uri="{FF2B5EF4-FFF2-40B4-BE49-F238E27FC236}">
                <a16:creationId xmlns:a16="http://schemas.microsoft.com/office/drawing/2014/main" id="{FD31F218-D769-4162-B958-A41E92E47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AAF1D3-2EAD-434D-B3CD-D282FFF21DCB}"/>
              </a:ext>
            </a:extLst>
          </p:cNvPr>
          <p:cNvSpPr>
            <a:spLocks noGrp="1"/>
          </p:cNvSpPr>
          <p:nvPr>
            <p:ph type="sldNum" sz="quarter" idx="12"/>
          </p:nvPr>
        </p:nvSpPr>
        <p:spPr/>
        <p:txBody>
          <a:bodyPr/>
          <a:lstStyle/>
          <a:p>
            <a:fld id="{AF34EE12-625D-4F50-A9E6-BFA20772C675}" type="slidenum">
              <a:rPr lang="en-US" smtClean="0"/>
              <a:t>‹#›</a:t>
            </a:fld>
            <a:endParaRPr lang="en-US"/>
          </a:p>
        </p:txBody>
      </p:sp>
    </p:spTree>
    <p:extLst>
      <p:ext uri="{BB962C8B-B14F-4D97-AF65-F5344CB8AC3E}">
        <p14:creationId xmlns:p14="http://schemas.microsoft.com/office/powerpoint/2010/main" val="3604184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F81D4-3D41-4272-975A-DA7C3ADA1C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985641-E883-49CD-B185-C0390F7369DF}"/>
              </a:ext>
            </a:extLst>
          </p:cNvPr>
          <p:cNvSpPr>
            <a:spLocks noGrp="1"/>
          </p:cNvSpPr>
          <p:nvPr>
            <p:ph type="dt" sz="half" idx="10"/>
          </p:nvPr>
        </p:nvSpPr>
        <p:spPr/>
        <p:txBody>
          <a:bodyPr/>
          <a:lstStyle/>
          <a:p>
            <a:fld id="{554A88FA-CF09-4B48-9A1D-2FF0BAFA4AA2}" type="datetime1">
              <a:rPr lang="en-US" smtClean="0"/>
              <a:t>7/15/2022</a:t>
            </a:fld>
            <a:endParaRPr lang="en-US"/>
          </a:p>
        </p:txBody>
      </p:sp>
      <p:sp>
        <p:nvSpPr>
          <p:cNvPr id="4" name="Footer Placeholder 3">
            <a:extLst>
              <a:ext uri="{FF2B5EF4-FFF2-40B4-BE49-F238E27FC236}">
                <a16:creationId xmlns:a16="http://schemas.microsoft.com/office/drawing/2014/main" id="{26DB8F17-5057-45B4-B678-06FCD67A5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CD531C-FBEA-402E-A2FE-287BC0D86274}"/>
              </a:ext>
            </a:extLst>
          </p:cNvPr>
          <p:cNvSpPr>
            <a:spLocks noGrp="1"/>
          </p:cNvSpPr>
          <p:nvPr>
            <p:ph type="sldNum" sz="quarter" idx="12"/>
          </p:nvPr>
        </p:nvSpPr>
        <p:spPr/>
        <p:txBody>
          <a:bodyPr/>
          <a:lstStyle/>
          <a:p>
            <a:fld id="{AF34EE12-625D-4F50-A9E6-BFA20772C675}" type="slidenum">
              <a:rPr lang="en-US" smtClean="0"/>
              <a:t>‹#›</a:t>
            </a:fld>
            <a:endParaRPr lang="en-US"/>
          </a:p>
        </p:txBody>
      </p:sp>
    </p:spTree>
    <p:extLst>
      <p:ext uri="{BB962C8B-B14F-4D97-AF65-F5344CB8AC3E}">
        <p14:creationId xmlns:p14="http://schemas.microsoft.com/office/powerpoint/2010/main" val="3649705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6BCCFB45-4C37-242D-87CE-4E57EBBD959F}"/>
              </a:ext>
            </a:extLst>
          </p:cNvPr>
          <p:cNvSpPr>
            <a:spLocks noGrp="1"/>
          </p:cNvSpPr>
          <p:nvPr>
            <p:ph type="sldNum" sz="quarter" idx="12"/>
          </p:nvPr>
        </p:nvSpPr>
        <p:spPr>
          <a:xfrm>
            <a:off x="0" y="6488965"/>
            <a:ext cx="783380" cy="365125"/>
          </a:xfrm>
        </p:spPr>
        <p:txBody>
          <a:bodyPr/>
          <a:lstStyle/>
          <a:p>
            <a:fld id="{AF34EE12-625D-4F50-A9E6-BFA20772C675}" type="slidenum">
              <a:rPr lang="en-US" smtClean="0"/>
              <a:t>‹#›</a:t>
            </a:fld>
            <a:endParaRPr lang="en-US"/>
          </a:p>
        </p:txBody>
      </p:sp>
    </p:spTree>
    <p:extLst>
      <p:ext uri="{BB962C8B-B14F-4D97-AF65-F5344CB8AC3E}">
        <p14:creationId xmlns:p14="http://schemas.microsoft.com/office/powerpoint/2010/main" val="1334112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0A8F6B9-3CA6-4B8B-84FF-1B7DA6541439}"/>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0"/>
            <a:ext cx="12192000" cy="2032000"/>
          </a:xfrm>
          <a:prstGeom prst="rect">
            <a:avLst/>
          </a:prstGeom>
        </p:spPr>
      </p:pic>
      <p:pic>
        <p:nvPicPr>
          <p:cNvPr id="10" name="Graphic 9">
            <a:extLst>
              <a:ext uri="{FF2B5EF4-FFF2-40B4-BE49-F238E27FC236}">
                <a16:creationId xmlns:a16="http://schemas.microsoft.com/office/drawing/2014/main" id="{D7124555-31D5-4C87-B7BD-5C56641632A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0891832" y="197695"/>
            <a:ext cx="1344733" cy="617851"/>
          </a:xfrm>
          <a:prstGeom prst="rect">
            <a:avLst/>
          </a:prstGeom>
        </p:spPr>
      </p:pic>
      <p:sp>
        <p:nvSpPr>
          <p:cNvPr id="11" name="Rectangle 10">
            <a:extLst>
              <a:ext uri="{FF2B5EF4-FFF2-40B4-BE49-F238E27FC236}">
                <a16:creationId xmlns:a16="http://schemas.microsoft.com/office/drawing/2014/main" id="{EAA2BAED-5CF9-4DA7-B949-DA06BD73D786}"/>
              </a:ext>
            </a:extLst>
          </p:cNvPr>
          <p:cNvSpPr/>
          <p:nvPr userDrawn="1"/>
        </p:nvSpPr>
        <p:spPr>
          <a:xfrm>
            <a:off x="1093573" y="968310"/>
            <a:ext cx="9795458" cy="13243"/>
          </a:xfrm>
          <a:prstGeom prst="rect">
            <a:avLst/>
          </a:prstGeom>
          <a:gradFill flip="none" rotWithShape="1">
            <a:gsLst>
              <a:gs pos="0">
                <a:schemeClr val="bg1">
                  <a:lumMod val="75000"/>
                  <a:lumOff val="2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0F8C6C0E-BF0A-4F86-9013-95261CE4A4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3695701"/>
            <a:ext cx="12192000" cy="3162300"/>
          </a:xfrm>
          <a:prstGeom prst="rect">
            <a:avLst/>
          </a:prstGeom>
        </p:spPr>
      </p:pic>
      <p:sp>
        <p:nvSpPr>
          <p:cNvPr id="2" name="Title Placeholder 1">
            <a:extLst>
              <a:ext uri="{FF2B5EF4-FFF2-40B4-BE49-F238E27FC236}">
                <a16:creationId xmlns:a16="http://schemas.microsoft.com/office/drawing/2014/main" id="{DF5C76E1-B6D3-4CDB-8D39-A8CE4DC0450C}"/>
              </a:ext>
            </a:extLst>
          </p:cNvPr>
          <p:cNvSpPr>
            <a:spLocks noGrp="1"/>
          </p:cNvSpPr>
          <p:nvPr>
            <p:ph type="title"/>
          </p:nvPr>
        </p:nvSpPr>
        <p:spPr>
          <a:xfrm>
            <a:off x="838200" y="130176"/>
            <a:ext cx="8555780" cy="101441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8B756FF-C7C1-4731-9566-7642F0043BE1}"/>
              </a:ext>
            </a:extLst>
          </p:cNvPr>
          <p:cNvSpPr>
            <a:spLocks noGrp="1"/>
          </p:cNvSpPr>
          <p:nvPr>
            <p:ph type="body" idx="1"/>
          </p:nvPr>
        </p:nvSpPr>
        <p:spPr>
          <a:xfrm>
            <a:off x="838200" y="1526059"/>
            <a:ext cx="8555780" cy="4650904"/>
          </a:xfrm>
          <a:prstGeom prst="rect">
            <a:avLst/>
          </a:prstGeom>
        </p:spPr>
        <p:txBody>
          <a:bodyPr vert="horz" lIns="91440" tIns="45720" rIns="91440" bIns="45720" rtlCol="0">
            <a:normAutofit/>
          </a:bodyPr>
          <a:lstStyle/>
          <a:p>
            <a:pPr lvl="0"/>
            <a:r>
              <a:rPr lang="en-US" dirty="0"/>
              <a:t>Click to edit Master text styles</a:t>
            </a:r>
          </a:p>
          <a:p>
            <a:pPr lvl="0"/>
            <a:r>
              <a:rPr lang="en-US" dirty="0"/>
              <a:t>First level 1234567890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D23C7C3-D171-4543-8ABD-0E70D2852C4B}"/>
              </a:ext>
            </a:extLst>
          </p:cNvPr>
          <p:cNvSpPr>
            <a:spLocks noGrp="1"/>
          </p:cNvSpPr>
          <p:nvPr>
            <p:ph type="dt" sz="half" idx="2"/>
          </p:nvPr>
        </p:nvSpPr>
        <p:spPr>
          <a:xfrm>
            <a:off x="1024080" y="6414938"/>
            <a:ext cx="1201109" cy="365125"/>
          </a:xfrm>
          <a:prstGeom prst="rect">
            <a:avLst/>
          </a:prstGeom>
        </p:spPr>
        <p:txBody>
          <a:bodyPr vert="horz" lIns="91440" tIns="45720" rIns="91440" bIns="45720" rtlCol="0" anchor="b"/>
          <a:lstStyle>
            <a:lvl1pPr algn="l">
              <a:defRPr sz="1200">
                <a:solidFill>
                  <a:schemeClr val="bg1">
                    <a:lumMod val="85000"/>
                  </a:schemeClr>
                </a:solidFill>
              </a:defRPr>
            </a:lvl1pPr>
          </a:lstStyle>
          <a:p>
            <a:fld id="{C0B863C0-0720-4E63-A3CE-0F02888953C9}" type="datetime1">
              <a:rPr lang="en-US" smtClean="0"/>
              <a:t>7/15/2022</a:t>
            </a:fld>
            <a:endParaRPr lang="en-US" dirty="0"/>
          </a:p>
        </p:txBody>
      </p:sp>
      <p:sp>
        <p:nvSpPr>
          <p:cNvPr id="5" name="Footer Placeholder 4">
            <a:extLst>
              <a:ext uri="{FF2B5EF4-FFF2-40B4-BE49-F238E27FC236}">
                <a16:creationId xmlns:a16="http://schemas.microsoft.com/office/drawing/2014/main" id="{FC7E3B85-35EB-47EB-B20C-33E849566C92}"/>
              </a:ext>
            </a:extLst>
          </p:cNvPr>
          <p:cNvSpPr>
            <a:spLocks noGrp="1"/>
          </p:cNvSpPr>
          <p:nvPr>
            <p:ph type="ftr" sz="quarter" idx="3"/>
          </p:nvPr>
        </p:nvSpPr>
        <p:spPr>
          <a:xfrm>
            <a:off x="2822141" y="6448444"/>
            <a:ext cx="5331259" cy="365125"/>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255880-E929-4DF1-B407-BDE3090C1447}"/>
              </a:ext>
            </a:extLst>
          </p:cNvPr>
          <p:cNvSpPr>
            <a:spLocks noGrp="1"/>
          </p:cNvSpPr>
          <p:nvPr>
            <p:ph type="sldNum" sz="quarter" idx="4"/>
          </p:nvPr>
        </p:nvSpPr>
        <p:spPr>
          <a:xfrm>
            <a:off x="0" y="6488965"/>
            <a:ext cx="783380"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AF34EE12-625D-4F50-A9E6-BFA20772C675}" type="slidenum">
              <a:rPr lang="en-US" smtClean="0"/>
              <a:pPr/>
              <a:t>‹#›</a:t>
            </a:fld>
            <a:endParaRPr lang="en-US"/>
          </a:p>
        </p:txBody>
      </p:sp>
    </p:spTree>
    <p:extLst>
      <p:ext uri="{BB962C8B-B14F-4D97-AF65-F5344CB8AC3E}">
        <p14:creationId xmlns:p14="http://schemas.microsoft.com/office/powerpoint/2010/main" val="2641330036"/>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p:hf hdr="0" ftr="0" dt="0"/>
  <p:txStyles>
    <p:titleStyle>
      <a:lvl1pPr algn="l" defTabSz="914400" rtl="0" eaLnBrk="1" latinLnBrk="0" hangingPunct="1">
        <a:lnSpc>
          <a:spcPct val="90000"/>
        </a:lnSpc>
        <a:spcBef>
          <a:spcPct val="0"/>
        </a:spcBef>
        <a:buNone/>
        <a:defRPr sz="4400" kern="1200">
          <a:solidFill>
            <a:srgbClr val="F47706"/>
          </a:solidFill>
          <a:latin typeface="+mj-lt"/>
          <a:ea typeface="+mj-ea"/>
          <a:cs typeface="+mj-cs"/>
        </a:defRPr>
      </a:lvl1pPr>
    </p:titleStyle>
    <p:bodyStyle>
      <a:lvl1pPr marL="228600" indent="-228600" algn="l" defTabSz="914400" rtl="0" eaLnBrk="1" latinLnBrk="0" hangingPunct="1">
        <a:lnSpc>
          <a:spcPct val="90000"/>
        </a:lnSpc>
        <a:spcBef>
          <a:spcPts val="24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mailto:kaseitz@ucdavis.edu"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hyperlink" Target="https://github.com/owensgroup/UnifiedShaderSpecialization"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unrealengine.com/marketplace/en-US/product/infiltrator-demo" TargetMode="External"/><Relationship Id="rId2" Type="http://schemas.openxmlformats.org/officeDocument/2006/relationships/hyperlink" Target="https://doi.org/10.1145/2491956.2462166" TargetMode="External"/><Relationship Id="rId1" Type="http://schemas.openxmlformats.org/officeDocument/2006/relationships/slideLayout" Target="../slideLayouts/slideLayout2.xml"/><Relationship Id="rId6" Type="http://schemas.openxmlformats.org/officeDocument/2006/relationships/hyperlink" Target="https://doi.org/10.1145/3355089.3356554" TargetMode="External"/><Relationship Id="rId5" Type="http://schemas.openxmlformats.org/officeDocument/2006/relationships/hyperlink" Target="https://doi.org/10.1145/3133895" TargetMode="External"/><Relationship Id="rId4" Type="http://schemas.openxmlformats.org/officeDocument/2006/relationships/hyperlink" Target="https://docs.unrealengine.com/en-u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mailto:kaseitz@ucdavis.edu"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github.com/owensgroup/UnifiedShaderSpecialization"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doi.org/10.1145/383259.383275" TargetMode="External"/><Relationship Id="rId2" Type="http://schemas.openxmlformats.org/officeDocument/2006/relationships/hyperlink" Target="https://github.com/NVIDIA/cuda-samples/blob/b312abaa07ffdc1ba6e3d44a9bc1a8e89149c20b/Samples/2_Concepts_and_Techniques/reduction/reduction_kernel.cu#L633-L1025"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C508-D163-410D-811D-23E2AA98BBA4}"/>
              </a:ext>
            </a:extLst>
          </p:cNvPr>
          <p:cNvSpPr>
            <a:spLocks noGrp="1"/>
          </p:cNvSpPr>
          <p:nvPr>
            <p:ph type="ctrTitle"/>
          </p:nvPr>
        </p:nvSpPr>
        <p:spPr>
          <a:xfrm>
            <a:off x="642551" y="505154"/>
            <a:ext cx="8836948" cy="2387600"/>
          </a:xfrm>
        </p:spPr>
        <p:txBody>
          <a:bodyPr>
            <a:normAutofit/>
          </a:bodyPr>
          <a:lstStyle/>
          <a:p>
            <a:r>
              <a:rPr lang="en-US" dirty="0"/>
              <a:t>Supporting Unified Shader Specialization by Co-opting C++ Features</a:t>
            </a:r>
          </a:p>
        </p:txBody>
      </p:sp>
      <p:sp>
        <p:nvSpPr>
          <p:cNvPr id="3" name="Subtitle 2">
            <a:extLst>
              <a:ext uri="{FF2B5EF4-FFF2-40B4-BE49-F238E27FC236}">
                <a16:creationId xmlns:a16="http://schemas.microsoft.com/office/drawing/2014/main" id="{2A16AF7C-5469-4FE4-9203-C265C4CC3135}"/>
              </a:ext>
            </a:extLst>
          </p:cNvPr>
          <p:cNvSpPr>
            <a:spLocks noGrp="1"/>
          </p:cNvSpPr>
          <p:nvPr>
            <p:ph type="subTitle" idx="1"/>
          </p:nvPr>
        </p:nvSpPr>
        <p:spPr>
          <a:xfrm>
            <a:off x="642551" y="2984829"/>
            <a:ext cx="7771246" cy="2279068"/>
          </a:xfrm>
        </p:spPr>
        <p:txBody>
          <a:bodyPr>
            <a:noAutofit/>
          </a:bodyPr>
          <a:lstStyle/>
          <a:p>
            <a:r>
              <a:rPr lang="en-US" dirty="0"/>
              <a:t>Kerry A. Seitz, Jr.,*‡ Theresa Foley,</a:t>
            </a:r>
            <a:r>
              <a:rPr lang="en-AU" dirty="0"/>
              <a:t>†</a:t>
            </a:r>
            <a:endParaRPr lang="en-US" dirty="0"/>
          </a:p>
          <a:p>
            <a:r>
              <a:rPr lang="en-US" dirty="0" err="1"/>
              <a:t>Serban</a:t>
            </a:r>
            <a:r>
              <a:rPr lang="en-US" dirty="0"/>
              <a:t> D. </a:t>
            </a:r>
            <a:r>
              <a:rPr lang="en-US" dirty="0" err="1"/>
              <a:t>Porumbescu</a:t>
            </a:r>
            <a:r>
              <a:rPr lang="en-US" dirty="0"/>
              <a:t>,* and John D. Owens*</a:t>
            </a:r>
          </a:p>
          <a:p>
            <a:endParaRPr lang="en-US" dirty="0"/>
          </a:p>
          <a:p>
            <a:r>
              <a:rPr lang="en-US" dirty="0"/>
              <a:t>*</a:t>
            </a:r>
            <a:r>
              <a:rPr lang="en-US" i="1" dirty="0"/>
              <a:t>University of California, Davis</a:t>
            </a:r>
          </a:p>
          <a:p>
            <a:r>
              <a:rPr lang="en-AU" dirty="0"/>
              <a:t>†</a:t>
            </a:r>
            <a:r>
              <a:rPr lang="en-AU" i="1" dirty="0"/>
              <a:t>NVIDIA</a:t>
            </a:r>
          </a:p>
          <a:p>
            <a:r>
              <a:rPr lang="en-US" dirty="0"/>
              <a:t>‡</a:t>
            </a:r>
            <a:r>
              <a:rPr lang="en-US" i="1" dirty="0"/>
              <a:t>Now at </a:t>
            </a:r>
            <a:r>
              <a:rPr lang="en-US" b="0" i="1" dirty="0" err="1">
                <a:solidFill>
                  <a:srgbClr val="E2E2E2"/>
                </a:solidFill>
                <a:effectLst/>
              </a:rPr>
              <a:t>Wētā</a:t>
            </a:r>
            <a:r>
              <a:rPr lang="en-US" b="0" i="1" dirty="0">
                <a:solidFill>
                  <a:srgbClr val="E2E2E2"/>
                </a:solidFill>
                <a:effectLst/>
              </a:rPr>
              <a:t> Digital x Unity Technologies</a:t>
            </a:r>
            <a:endParaRPr lang="en-US" i="1" dirty="0"/>
          </a:p>
        </p:txBody>
      </p:sp>
    </p:spTree>
    <p:extLst>
      <p:ext uri="{BB962C8B-B14F-4D97-AF65-F5344CB8AC3E}">
        <p14:creationId xmlns:p14="http://schemas.microsoft.com/office/powerpoint/2010/main" val="241597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88650-768B-5B69-6203-39D58BB5E57C}"/>
              </a:ext>
            </a:extLst>
          </p:cNvPr>
          <p:cNvSpPr>
            <a:spLocks noGrp="1"/>
          </p:cNvSpPr>
          <p:nvPr>
            <p:ph type="title"/>
          </p:nvPr>
        </p:nvSpPr>
        <p:spPr/>
        <p:txBody>
          <a:bodyPr/>
          <a:lstStyle/>
          <a:p>
            <a:r>
              <a:rPr lang="en-US" dirty="0"/>
              <a:t>Shader Specialization: Host vs. GPU</a:t>
            </a:r>
          </a:p>
        </p:txBody>
      </p:sp>
      <p:sp>
        <p:nvSpPr>
          <p:cNvPr id="3" name="Slide Number Placeholder 2">
            <a:extLst>
              <a:ext uri="{FF2B5EF4-FFF2-40B4-BE49-F238E27FC236}">
                <a16:creationId xmlns:a16="http://schemas.microsoft.com/office/drawing/2014/main" id="{22437A2B-8D99-F9D8-31EB-1D896040ECB8}"/>
              </a:ext>
            </a:extLst>
          </p:cNvPr>
          <p:cNvSpPr>
            <a:spLocks noGrp="1"/>
          </p:cNvSpPr>
          <p:nvPr>
            <p:ph type="sldNum" sz="quarter" idx="12"/>
          </p:nvPr>
        </p:nvSpPr>
        <p:spPr/>
        <p:txBody>
          <a:bodyPr/>
          <a:lstStyle/>
          <a:p>
            <a:fld id="{AF34EE12-625D-4F50-A9E6-BFA20772C675}" type="slidenum">
              <a:rPr lang="en-US" smtClean="0"/>
              <a:t>10</a:t>
            </a:fld>
            <a:endParaRPr lang="en-US" dirty="0"/>
          </a:p>
        </p:txBody>
      </p:sp>
      <p:sp>
        <p:nvSpPr>
          <p:cNvPr id="12" name="TextBox 11">
            <a:extLst>
              <a:ext uri="{FF2B5EF4-FFF2-40B4-BE49-F238E27FC236}">
                <a16:creationId xmlns:a16="http://schemas.microsoft.com/office/drawing/2014/main" id="{2528B621-57D9-3BE4-DECB-9C85F32CA8A4}"/>
              </a:ext>
            </a:extLst>
          </p:cNvPr>
          <p:cNvSpPr txBox="1"/>
          <p:nvPr/>
        </p:nvSpPr>
        <p:spPr>
          <a:xfrm>
            <a:off x="7921256" y="1425889"/>
            <a:ext cx="3381697" cy="400110"/>
          </a:xfrm>
          <a:prstGeom prst="rect">
            <a:avLst/>
          </a:prstGeom>
          <a:noFill/>
        </p:spPr>
        <p:txBody>
          <a:bodyPr wrap="square" rtlCol="0">
            <a:spAutoFit/>
          </a:bodyPr>
          <a:lstStyle/>
          <a:p>
            <a:pPr algn="ctr"/>
            <a:r>
              <a:rPr lang="en-US" sz="2000" dirty="0">
                <a:solidFill>
                  <a:srgbClr val="FFFFFF"/>
                </a:solidFill>
                <a:latin typeface="Calibri"/>
              </a:rPr>
              <a:t>Compile GPU Shader Variants</a:t>
            </a:r>
          </a:p>
        </p:txBody>
      </p:sp>
      <p:sp>
        <p:nvSpPr>
          <p:cNvPr id="10" name="Content Placeholder 6">
            <a:extLst>
              <a:ext uri="{FF2B5EF4-FFF2-40B4-BE49-F238E27FC236}">
                <a16:creationId xmlns:a16="http://schemas.microsoft.com/office/drawing/2014/main" id="{D32840D3-C9ED-9587-6A41-5261DE158DD1}"/>
              </a:ext>
            </a:extLst>
          </p:cNvPr>
          <p:cNvSpPr txBox="1">
            <a:spLocks/>
          </p:cNvSpPr>
          <p:nvPr/>
        </p:nvSpPr>
        <p:spPr>
          <a:xfrm>
            <a:off x="8033550" y="1895658"/>
            <a:ext cx="3157108" cy="1362762"/>
          </a:xfrm>
          <a:prstGeom prst="rect">
            <a:avLst/>
          </a:prstGeom>
          <a:ln w="28575">
            <a:solidFill>
              <a:schemeClr val="bg2"/>
            </a:solidFill>
          </a:ln>
        </p:spPr>
        <p:txBody>
          <a:bodyPr vert="horz" lIns="0" tIns="0" rIns="0" bIns="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3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2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surfaceShader</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a:t>
            </a:r>
            <a:r>
              <a:rPr kumimoji="0" lang="en-US" sz="12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evalStandardMaterial</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11" name="Content Placeholder 6">
            <a:extLst>
              <a:ext uri="{FF2B5EF4-FFF2-40B4-BE49-F238E27FC236}">
                <a16:creationId xmlns:a16="http://schemas.microsoft.com/office/drawing/2014/main" id="{45CE7EBB-B15C-4D0B-D1FD-F6E4A8FBEF3B}"/>
              </a:ext>
            </a:extLst>
          </p:cNvPr>
          <p:cNvSpPr txBox="1">
            <a:spLocks/>
          </p:cNvSpPr>
          <p:nvPr/>
        </p:nvSpPr>
        <p:spPr>
          <a:xfrm>
            <a:off x="8033550" y="3384506"/>
            <a:ext cx="3157108" cy="1362762"/>
          </a:xfrm>
          <a:prstGeom prst="rect">
            <a:avLst/>
          </a:prstGeom>
          <a:ln w="28575">
            <a:solidFill>
              <a:schemeClr val="bg2"/>
            </a:solidFill>
          </a:ln>
        </p:spPr>
        <p:txBody>
          <a:bodyPr vert="horz" lIns="0" tIns="0" rIns="0" bIns="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3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2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surfaceShader</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a:t>
            </a:r>
            <a:r>
              <a:rPr kumimoji="0" lang="en-US" sz="12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evalSkinMaterial</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18" name="Content Placeholder 6">
            <a:extLst>
              <a:ext uri="{FF2B5EF4-FFF2-40B4-BE49-F238E27FC236}">
                <a16:creationId xmlns:a16="http://schemas.microsoft.com/office/drawing/2014/main" id="{468CE06C-07EF-2CE4-C813-7FEA70D5ADF4}"/>
              </a:ext>
            </a:extLst>
          </p:cNvPr>
          <p:cNvSpPr txBox="1">
            <a:spLocks/>
          </p:cNvSpPr>
          <p:nvPr/>
        </p:nvSpPr>
        <p:spPr>
          <a:xfrm>
            <a:off x="8033550" y="4873359"/>
            <a:ext cx="3157108" cy="1362762"/>
          </a:xfrm>
          <a:prstGeom prst="rect">
            <a:avLst/>
          </a:prstGeom>
          <a:ln w="28575">
            <a:solidFill>
              <a:schemeClr val="bg2"/>
            </a:solidFill>
          </a:ln>
        </p:spPr>
        <p:txBody>
          <a:bodyPr vert="horz" lIns="0" tIns="0" rIns="0" bIns="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3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2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surfaceShader</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a:t>
            </a:r>
            <a:r>
              <a:rPr kumimoji="0" lang="en-US" sz="12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evalClothMaterial</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19" name="TextBox 18">
            <a:extLst>
              <a:ext uri="{FF2B5EF4-FFF2-40B4-BE49-F238E27FC236}">
                <a16:creationId xmlns:a16="http://schemas.microsoft.com/office/drawing/2014/main" id="{6853FC54-4077-5BE5-1428-12AD2D7FB316}"/>
              </a:ext>
            </a:extLst>
          </p:cNvPr>
          <p:cNvSpPr txBox="1"/>
          <p:nvPr/>
        </p:nvSpPr>
        <p:spPr>
          <a:xfrm>
            <a:off x="6658908" y="2223096"/>
            <a:ext cx="1277317" cy="707886"/>
          </a:xfrm>
          <a:prstGeom prst="rect">
            <a:avLst/>
          </a:prstGeom>
          <a:noFill/>
        </p:spPr>
        <p:txBody>
          <a:bodyPr wrap="square" rtlCol="0">
            <a:spAutoFit/>
          </a:bodyPr>
          <a:lstStyle/>
          <a:p>
            <a:pPr algn="ctr"/>
            <a:r>
              <a:rPr lang="en-US" sz="2000" dirty="0">
                <a:solidFill>
                  <a:srgbClr val="FFFFFF"/>
                </a:solidFill>
                <a:latin typeface="Calibri"/>
              </a:rPr>
              <a:t>Standard Variant</a:t>
            </a:r>
          </a:p>
        </p:txBody>
      </p:sp>
      <p:sp>
        <p:nvSpPr>
          <p:cNvPr id="20" name="TextBox 19">
            <a:extLst>
              <a:ext uri="{FF2B5EF4-FFF2-40B4-BE49-F238E27FC236}">
                <a16:creationId xmlns:a16="http://schemas.microsoft.com/office/drawing/2014/main" id="{69D2B2B1-CE3B-8FEA-B200-6196FF3B302E}"/>
              </a:ext>
            </a:extLst>
          </p:cNvPr>
          <p:cNvSpPr txBox="1"/>
          <p:nvPr/>
        </p:nvSpPr>
        <p:spPr>
          <a:xfrm>
            <a:off x="6658908" y="3711944"/>
            <a:ext cx="1277317" cy="707886"/>
          </a:xfrm>
          <a:prstGeom prst="rect">
            <a:avLst/>
          </a:prstGeom>
          <a:noFill/>
        </p:spPr>
        <p:txBody>
          <a:bodyPr wrap="square" rtlCol="0">
            <a:spAutoFit/>
          </a:bodyPr>
          <a:lstStyle/>
          <a:p>
            <a:pPr algn="ctr"/>
            <a:r>
              <a:rPr lang="en-US" sz="2000" dirty="0">
                <a:solidFill>
                  <a:srgbClr val="FFFFFF"/>
                </a:solidFill>
                <a:latin typeface="Calibri"/>
              </a:rPr>
              <a:t>Skin</a:t>
            </a:r>
          </a:p>
          <a:p>
            <a:pPr algn="ctr"/>
            <a:r>
              <a:rPr lang="en-US" sz="2000" dirty="0">
                <a:solidFill>
                  <a:srgbClr val="FFFFFF"/>
                </a:solidFill>
                <a:latin typeface="Calibri"/>
              </a:rPr>
              <a:t>Variant</a:t>
            </a:r>
          </a:p>
        </p:txBody>
      </p:sp>
      <p:sp>
        <p:nvSpPr>
          <p:cNvPr id="21" name="TextBox 20">
            <a:extLst>
              <a:ext uri="{FF2B5EF4-FFF2-40B4-BE49-F238E27FC236}">
                <a16:creationId xmlns:a16="http://schemas.microsoft.com/office/drawing/2014/main" id="{74F50412-4575-0063-EF1A-0AB6EF8CA016}"/>
              </a:ext>
            </a:extLst>
          </p:cNvPr>
          <p:cNvSpPr txBox="1"/>
          <p:nvPr/>
        </p:nvSpPr>
        <p:spPr>
          <a:xfrm>
            <a:off x="6658908" y="5200797"/>
            <a:ext cx="1277317" cy="707886"/>
          </a:xfrm>
          <a:prstGeom prst="rect">
            <a:avLst/>
          </a:prstGeom>
          <a:noFill/>
        </p:spPr>
        <p:txBody>
          <a:bodyPr wrap="square" rtlCol="0">
            <a:spAutoFit/>
          </a:bodyPr>
          <a:lstStyle/>
          <a:p>
            <a:pPr algn="ctr"/>
            <a:r>
              <a:rPr lang="en-US" sz="2000" dirty="0">
                <a:solidFill>
                  <a:srgbClr val="FFFFFF"/>
                </a:solidFill>
                <a:latin typeface="Calibri"/>
              </a:rPr>
              <a:t>Cloth</a:t>
            </a:r>
          </a:p>
          <a:p>
            <a:pPr algn="ctr"/>
            <a:r>
              <a:rPr lang="en-US" sz="2000" dirty="0">
                <a:solidFill>
                  <a:srgbClr val="FFFFFF"/>
                </a:solidFill>
                <a:latin typeface="Calibri"/>
              </a:rPr>
              <a:t>Variant</a:t>
            </a:r>
          </a:p>
        </p:txBody>
      </p:sp>
      <p:sp>
        <p:nvSpPr>
          <p:cNvPr id="22" name="TextBox 21">
            <a:extLst>
              <a:ext uri="{FF2B5EF4-FFF2-40B4-BE49-F238E27FC236}">
                <a16:creationId xmlns:a16="http://schemas.microsoft.com/office/drawing/2014/main" id="{21632580-5D01-ECD1-6B35-F83901B1CA03}"/>
              </a:ext>
            </a:extLst>
          </p:cNvPr>
          <p:cNvSpPr txBox="1"/>
          <p:nvPr/>
        </p:nvSpPr>
        <p:spPr>
          <a:xfrm>
            <a:off x="1633133" y="1598340"/>
            <a:ext cx="3391165" cy="400110"/>
          </a:xfrm>
          <a:prstGeom prst="rect">
            <a:avLst/>
          </a:prstGeom>
          <a:noFill/>
        </p:spPr>
        <p:txBody>
          <a:bodyPr wrap="square" rtlCol="0">
            <a:spAutoFit/>
          </a:bodyPr>
          <a:lstStyle/>
          <a:p>
            <a:pPr algn="ctr"/>
            <a:r>
              <a:rPr lang="en-US" sz="2000" dirty="0">
                <a:solidFill>
                  <a:srgbClr val="FFFFFF"/>
                </a:solidFill>
                <a:latin typeface="Calibri"/>
              </a:rPr>
              <a:t>Host code to invoke GPU code</a:t>
            </a:r>
          </a:p>
        </p:txBody>
      </p:sp>
      <p:sp>
        <p:nvSpPr>
          <p:cNvPr id="23" name="Content Placeholder 6">
            <a:extLst>
              <a:ext uri="{FF2B5EF4-FFF2-40B4-BE49-F238E27FC236}">
                <a16:creationId xmlns:a16="http://schemas.microsoft.com/office/drawing/2014/main" id="{5360A9B2-A583-A9E7-A1FA-723F63F3A0D7}"/>
              </a:ext>
            </a:extLst>
          </p:cNvPr>
          <p:cNvSpPr txBox="1">
            <a:spLocks/>
          </p:cNvSpPr>
          <p:nvPr/>
        </p:nvSpPr>
        <p:spPr>
          <a:xfrm>
            <a:off x="802084" y="2068109"/>
            <a:ext cx="5053263" cy="3657600"/>
          </a:xfrm>
          <a:prstGeom prst="rect">
            <a:avLst/>
          </a:prstGeom>
          <a:ln w="28575">
            <a:solidFill>
              <a:schemeClr val="bg2"/>
            </a:solidFill>
          </a:ln>
        </p:spPr>
        <p:txBody>
          <a:bodyPr vert="horz" lIns="0" tIns="0" rIns="0" bIns="0"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srgbClr val="007A53">
                  <a:lumMod val="60000"/>
                  <a:lumOff val="40000"/>
                </a:srgbClr>
              </a:solidFill>
              <a:effectLst/>
              <a:uLnTx/>
              <a:uFillTx/>
              <a:latin typeface="Consolas" panose="020B0609020204030204" pitchFamily="49" charset="0"/>
              <a:ea typeface="+mn-ea"/>
              <a:cs typeface="Arial" panose="020B0604020202020204" pitchFamily="34" charset="0"/>
            </a:endParaRPr>
          </a:p>
          <a:p>
            <a:pPr marL="139700" indent="0">
              <a:buNone/>
              <a:defRPr/>
            </a:pPr>
            <a:r>
              <a:rPr lang="en-US" sz="1600" dirty="0">
                <a:solidFill>
                  <a:srgbClr val="004B87">
                    <a:lumMod val="60000"/>
                    <a:lumOff val="40000"/>
                  </a:srgbClr>
                </a:solidFill>
                <a:latin typeface="Consolas" panose="020B0609020204030204" pitchFamily="49" charset="0"/>
                <a:cs typeface="Arial" panose="020B0604020202020204" pitchFamily="34" charset="0"/>
              </a:rPr>
              <a:t>void </a:t>
            </a:r>
            <a:r>
              <a:rPr lang="en-US" sz="1600" dirty="0">
                <a:solidFill>
                  <a:schemeClr val="tx1"/>
                </a:solidFill>
                <a:latin typeface="Consolas" panose="020B0609020204030204" pitchFamily="49" charset="0"/>
                <a:cs typeface="Arial" panose="020B0604020202020204" pitchFamily="34" charset="0"/>
              </a:rPr>
              <a:t>(</a:t>
            </a:r>
            <a:r>
              <a:rPr lang="en-US" sz="1600" dirty="0">
                <a:solidFill>
                  <a:srgbClr val="004B87">
                    <a:lumMod val="60000"/>
                    <a:lumOff val="40000"/>
                  </a:srgbClr>
                </a:solidFill>
                <a:latin typeface="Consolas" panose="020B0609020204030204" pitchFamily="49" charset="0"/>
                <a:cs typeface="Arial" panose="020B0604020202020204" pitchFamily="34" charset="0"/>
              </a:rPr>
              <a:t>auto</a:t>
            </a:r>
            <a:r>
              <a:rPr lang="en-US" sz="1600" dirty="0">
                <a:solidFill>
                  <a:schemeClr val="tx1"/>
                </a:solidFill>
                <a:latin typeface="Consolas" panose="020B0609020204030204" pitchFamily="49" charset="0"/>
                <a:cs typeface="Arial" panose="020B0604020202020204" pitchFamily="34" charset="0"/>
              </a:rPr>
              <a:t> shape : </a:t>
            </a:r>
            <a:r>
              <a:rPr lang="en-US" sz="1600" dirty="0" err="1">
                <a:solidFill>
                  <a:schemeClr val="tx1"/>
                </a:solidFill>
                <a:latin typeface="Consolas" panose="020B0609020204030204" pitchFamily="49" charset="0"/>
                <a:cs typeface="Arial" panose="020B0604020202020204" pitchFamily="34" charset="0"/>
              </a:rPr>
              <a:t>allShapes</a:t>
            </a:r>
            <a:r>
              <a:rPr lang="en-US" sz="1600" dirty="0">
                <a:solidFill>
                  <a:schemeClr val="tx1"/>
                </a:solidFill>
                <a:latin typeface="Consolas" panose="020B0609020204030204" pitchFamily="49" charset="0"/>
                <a:cs typeface="Arial" panose="020B0604020202020204" pitchFamily="34" charset="0"/>
              </a:rPr>
              <a:t>) {</a:t>
            </a:r>
            <a:endParaRPr kumimoji="0" lang="en-US" sz="1600" b="0" i="0" u="none" strike="noStrike" kern="1200" cap="none" spc="0" normalizeH="0" baseline="0" noProof="0" dirty="0">
              <a:ln>
                <a:noFill/>
              </a:ln>
              <a:solidFill>
                <a:schemeClr val="tx1"/>
              </a:solidFill>
              <a:effectLst/>
              <a:uLnTx/>
              <a:uFillTx/>
              <a:latin typeface="Consolas" panose="020B0609020204030204" pitchFamily="49" charset="0"/>
              <a:cs typeface="Arial" panose="020B0604020202020204" pitchFamily="34" charset="0"/>
            </a:endParaRP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if</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shape.materialType</a:t>
            </a:r>
            <a:r>
              <a:rPr lang="en-US" sz="1600" dirty="0">
                <a:solidFill>
                  <a:srgbClr val="FFFFFF"/>
                </a:solidFill>
                <a:latin typeface="Consolas" panose="020B0609020204030204" pitchFamily="49" charset="0"/>
                <a:cs typeface="Arial" panose="020B0604020202020204" pitchFamily="34" charset="0"/>
              </a:rPr>
              <a:t> == mat::STANDARD</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invokeStandardVariant</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else if</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shape.materialType</a:t>
            </a:r>
            <a:r>
              <a:rPr lang="en-US" sz="1600" dirty="0">
                <a:solidFill>
                  <a:srgbClr val="FFFFFF"/>
                </a:solidFill>
                <a:latin typeface="Consolas" panose="020B0609020204030204" pitchFamily="49" charset="0"/>
                <a:cs typeface="Arial" panose="020B0604020202020204" pitchFamily="34" charset="0"/>
              </a:rPr>
              <a:t> == mat::SKIN</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invokeSkinVariant</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lvl="0" indent="0">
              <a:buNone/>
              <a:defRPr/>
            </a:pPr>
            <a:r>
              <a:rPr kumimoji="0" lang="en-US" sz="16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else if</a:t>
            </a:r>
            <a:r>
              <a:rPr lang="en-US" sz="1600" dirty="0">
                <a:solidFill>
                  <a:srgbClr val="FFFFFF"/>
                </a:solidFill>
                <a:latin typeface="Consolas" panose="020B0609020204030204" pitchFamily="49" charset="0"/>
                <a:cs typeface="Arial" panose="020B0604020202020204" pitchFamily="34" charset="0"/>
              </a:rPr>
              <a:t>(</a:t>
            </a:r>
            <a:r>
              <a:rPr lang="en-US" sz="1600" dirty="0" err="1">
                <a:solidFill>
                  <a:srgbClr val="FFFFFF"/>
                </a:solidFill>
                <a:latin typeface="Consolas" panose="020B0609020204030204" pitchFamily="49" charset="0"/>
                <a:cs typeface="Arial" panose="020B0604020202020204" pitchFamily="34" charset="0"/>
              </a:rPr>
              <a:t>shape.materialType</a:t>
            </a:r>
            <a:r>
              <a:rPr lang="en-US" sz="1600" dirty="0">
                <a:solidFill>
                  <a:srgbClr val="FFFFFF"/>
                </a:solidFill>
                <a:latin typeface="Consolas" panose="020B0609020204030204" pitchFamily="49" charset="0"/>
                <a:cs typeface="Arial" panose="020B0604020202020204" pitchFamily="34" charset="0"/>
              </a:rPr>
              <a:t> == mat::CLOTH</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invokeClothVariant</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lang="en-US" sz="1600" dirty="0">
                <a:solidFill>
                  <a:srgbClr val="FFFFFF"/>
                </a:solidFill>
                <a:latin typeface="Consolas" panose="020B0609020204030204" pitchFamily="49" charset="0"/>
                <a:cs typeface="Arial" panose="020B0604020202020204" pitchFamily="34" charset="0"/>
              </a:rPr>
              <a:t>}</a:t>
            </a:r>
            <a:endPar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p:txBody>
      </p:sp>
    </p:spTree>
    <p:extLst>
      <p:ext uri="{BB962C8B-B14F-4D97-AF65-F5344CB8AC3E}">
        <p14:creationId xmlns:p14="http://schemas.microsoft.com/office/powerpoint/2010/main" val="161617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88650-768B-5B69-6203-39D58BB5E57C}"/>
              </a:ext>
            </a:extLst>
          </p:cNvPr>
          <p:cNvSpPr>
            <a:spLocks noGrp="1"/>
          </p:cNvSpPr>
          <p:nvPr>
            <p:ph type="title"/>
          </p:nvPr>
        </p:nvSpPr>
        <p:spPr/>
        <p:txBody>
          <a:bodyPr/>
          <a:lstStyle/>
          <a:p>
            <a:r>
              <a:rPr lang="en-US" dirty="0"/>
              <a:t>Shader Specialization: Host vs. GPU</a:t>
            </a:r>
          </a:p>
        </p:txBody>
      </p:sp>
      <p:sp>
        <p:nvSpPr>
          <p:cNvPr id="3" name="Slide Number Placeholder 2">
            <a:extLst>
              <a:ext uri="{FF2B5EF4-FFF2-40B4-BE49-F238E27FC236}">
                <a16:creationId xmlns:a16="http://schemas.microsoft.com/office/drawing/2014/main" id="{22437A2B-8D99-F9D8-31EB-1D896040ECB8}"/>
              </a:ext>
            </a:extLst>
          </p:cNvPr>
          <p:cNvSpPr>
            <a:spLocks noGrp="1"/>
          </p:cNvSpPr>
          <p:nvPr>
            <p:ph type="sldNum" sz="quarter" idx="12"/>
          </p:nvPr>
        </p:nvSpPr>
        <p:spPr/>
        <p:txBody>
          <a:bodyPr/>
          <a:lstStyle/>
          <a:p>
            <a:fld id="{AF34EE12-625D-4F50-A9E6-BFA20772C675}" type="slidenum">
              <a:rPr lang="en-US" smtClean="0"/>
              <a:t>11</a:t>
            </a:fld>
            <a:endParaRPr lang="en-US" dirty="0"/>
          </a:p>
        </p:txBody>
      </p:sp>
      <p:sp>
        <p:nvSpPr>
          <p:cNvPr id="13" name="TextBox 12">
            <a:extLst>
              <a:ext uri="{FF2B5EF4-FFF2-40B4-BE49-F238E27FC236}">
                <a16:creationId xmlns:a16="http://schemas.microsoft.com/office/drawing/2014/main" id="{9314F48F-CD0C-1BC7-FC79-9325E353AEFF}"/>
              </a:ext>
            </a:extLst>
          </p:cNvPr>
          <p:cNvSpPr txBox="1"/>
          <p:nvPr/>
        </p:nvSpPr>
        <p:spPr>
          <a:xfrm>
            <a:off x="1633133" y="1598340"/>
            <a:ext cx="3391165" cy="400110"/>
          </a:xfrm>
          <a:prstGeom prst="rect">
            <a:avLst/>
          </a:prstGeom>
          <a:noFill/>
        </p:spPr>
        <p:txBody>
          <a:bodyPr wrap="square" rtlCol="0">
            <a:spAutoFit/>
          </a:bodyPr>
          <a:lstStyle/>
          <a:p>
            <a:pPr algn="ctr"/>
            <a:r>
              <a:rPr lang="en-US" sz="2000" dirty="0">
                <a:solidFill>
                  <a:srgbClr val="FFFFFF"/>
                </a:solidFill>
                <a:latin typeface="Calibri"/>
              </a:rPr>
              <a:t>Host code to invoke GPU code</a:t>
            </a:r>
          </a:p>
        </p:txBody>
      </p:sp>
      <p:sp>
        <p:nvSpPr>
          <p:cNvPr id="14" name="Content Placeholder 6">
            <a:extLst>
              <a:ext uri="{FF2B5EF4-FFF2-40B4-BE49-F238E27FC236}">
                <a16:creationId xmlns:a16="http://schemas.microsoft.com/office/drawing/2014/main" id="{F345D855-F9A0-6C36-DB1D-8668D43EC583}"/>
              </a:ext>
            </a:extLst>
          </p:cNvPr>
          <p:cNvSpPr txBox="1">
            <a:spLocks/>
          </p:cNvSpPr>
          <p:nvPr/>
        </p:nvSpPr>
        <p:spPr>
          <a:xfrm>
            <a:off x="802084" y="2068109"/>
            <a:ext cx="5053263" cy="3657600"/>
          </a:xfrm>
          <a:prstGeom prst="rect">
            <a:avLst/>
          </a:prstGeom>
          <a:ln w="28575">
            <a:solidFill>
              <a:schemeClr val="bg2"/>
            </a:solidFill>
          </a:ln>
        </p:spPr>
        <p:txBody>
          <a:bodyPr vert="horz" lIns="0" tIns="0" rIns="0" bIns="0"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srgbClr val="007A53">
                  <a:lumMod val="60000"/>
                  <a:lumOff val="40000"/>
                </a:srgbClr>
              </a:solidFill>
              <a:effectLst/>
              <a:uLnTx/>
              <a:uFillTx/>
              <a:latin typeface="Consolas" panose="020B0609020204030204" pitchFamily="49" charset="0"/>
              <a:ea typeface="+mn-ea"/>
              <a:cs typeface="Arial" panose="020B0604020202020204" pitchFamily="34" charset="0"/>
            </a:endParaRPr>
          </a:p>
          <a:p>
            <a:pPr marL="139700" lvl="0" indent="0">
              <a:buNone/>
              <a:defRPr/>
            </a:pPr>
            <a:r>
              <a:rPr lang="en-US" sz="1600" noProof="0" dirty="0">
                <a:solidFill>
                  <a:srgbClr val="004B87">
                    <a:lumMod val="60000"/>
                    <a:lumOff val="40000"/>
                  </a:srgbClr>
                </a:solidFill>
                <a:latin typeface="Consolas" panose="020B0609020204030204" pitchFamily="49" charset="0"/>
                <a:cs typeface="Arial" panose="020B0604020202020204" pitchFamily="34" charset="0"/>
              </a:rPr>
              <a:t>void </a:t>
            </a:r>
            <a:r>
              <a:rPr lang="en-US" sz="1600" noProof="0" dirty="0">
                <a:solidFill>
                  <a:schemeClr val="tx1"/>
                </a:solidFill>
                <a:latin typeface="Consolas" panose="020B0609020204030204" pitchFamily="49" charset="0"/>
                <a:cs typeface="Arial" panose="020B0604020202020204" pitchFamily="34" charset="0"/>
              </a:rPr>
              <a:t>(</a:t>
            </a:r>
            <a:r>
              <a:rPr lang="en-US" sz="1600" dirty="0">
                <a:solidFill>
                  <a:srgbClr val="004B87">
                    <a:lumMod val="60000"/>
                    <a:lumOff val="40000"/>
                  </a:srgbClr>
                </a:solidFill>
                <a:latin typeface="Consolas" panose="020B0609020204030204" pitchFamily="49" charset="0"/>
                <a:cs typeface="Arial" panose="020B0604020202020204" pitchFamily="34" charset="0"/>
              </a:rPr>
              <a:t>auto</a:t>
            </a:r>
            <a:r>
              <a:rPr lang="en-US" sz="1600" noProof="0" dirty="0">
                <a:solidFill>
                  <a:schemeClr val="tx1"/>
                </a:solidFill>
                <a:latin typeface="Consolas" panose="020B0609020204030204" pitchFamily="49" charset="0"/>
                <a:cs typeface="Arial" panose="020B0604020202020204" pitchFamily="34" charset="0"/>
              </a:rPr>
              <a:t> shape : </a:t>
            </a:r>
            <a:r>
              <a:rPr lang="en-US" sz="1600" noProof="0" dirty="0" err="1">
                <a:solidFill>
                  <a:schemeClr val="tx1"/>
                </a:solidFill>
                <a:latin typeface="Consolas" panose="020B0609020204030204" pitchFamily="49" charset="0"/>
                <a:cs typeface="Arial" panose="020B0604020202020204" pitchFamily="34" charset="0"/>
              </a:rPr>
              <a:t>allShapes</a:t>
            </a:r>
            <a:r>
              <a:rPr lang="en-US" sz="1600" noProof="0" dirty="0">
                <a:solidFill>
                  <a:schemeClr val="tx1"/>
                </a:solidFill>
                <a:latin typeface="Consolas" panose="020B0609020204030204" pitchFamily="49" charset="0"/>
                <a:cs typeface="Arial" panose="020B0604020202020204" pitchFamily="34" charset="0"/>
              </a:rPr>
              <a:t>) {</a:t>
            </a:r>
          </a:p>
          <a:p>
            <a:pPr marL="139700" lvl="0" indent="0">
              <a:buNone/>
              <a:defRPr/>
            </a:pPr>
            <a:r>
              <a:rPr kumimoji="0" lang="en-US" sz="1600" b="0" i="0" u="none" strike="noStrike" kern="1200" cap="none" spc="0" normalizeH="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a:t>
            </a:r>
            <a:r>
              <a:rPr kumimoji="0" lang="en-US" sz="16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shape.materialType</a:t>
            </a:r>
            <a:r>
              <a:rPr lang="en-US" sz="1600" dirty="0">
                <a:solidFill>
                  <a:srgbClr val="FFFFFF"/>
                </a:solidFill>
                <a:latin typeface="Consolas" panose="020B0609020204030204" pitchFamily="49" charset="0"/>
                <a:cs typeface="Arial" panose="020B0604020202020204" pitchFamily="34" charset="0"/>
              </a:rPr>
              <a:t> == mat::STANDARD</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invokeStandardVariant</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else if</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shape.materialType</a:t>
            </a:r>
            <a:r>
              <a:rPr lang="en-US" sz="1600" dirty="0">
                <a:solidFill>
                  <a:srgbClr val="FFFFFF"/>
                </a:solidFill>
                <a:latin typeface="Consolas" panose="020B0609020204030204" pitchFamily="49" charset="0"/>
                <a:cs typeface="Arial" panose="020B0604020202020204" pitchFamily="34" charset="0"/>
              </a:rPr>
              <a:t> == mat::SKIN</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invokeSkinVariant</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lvl="0" indent="0">
              <a:buNone/>
              <a:defRPr/>
            </a:pPr>
            <a:r>
              <a:rPr kumimoji="0" lang="en-US" sz="16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else if</a:t>
            </a:r>
            <a:r>
              <a:rPr lang="en-US" sz="1600" dirty="0">
                <a:solidFill>
                  <a:srgbClr val="FFFFFF"/>
                </a:solidFill>
                <a:latin typeface="Consolas" panose="020B0609020204030204" pitchFamily="49" charset="0"/>
                <a:cs typeface="Arial" panose="020B0604020202020204" pitchFamily="34" charset="0"/>
              </a:rPr>
              <a:t>(</a:t>
            </a:r>
            <a:r>
              <a:rPr lang="en-US" sz="1600" dirty="0" err="1">
                <a:solidFill>
                  <a:srgbClr val="FFFFFF"/>
                </a:solidFill>
                <a:latin typeface="Consolas" panose="020B0609020204030204" pitchFamily="49" charset="0"/>
                <a:cs typeface="Arial" panose="020B0604020202020204" pitchFamily="34" charset="0"/>
              </a:rPr>
              <a:t>shape.materialType</a:t>
            </a:r>
            <a:r>
              <a:rPr lang="en-US" sz="1600" dirty="0">
                <a:solidFill>
                  <a:srgbClr val="FFFFFF"/>
                </a:solidFill>
                <a:latin typeface="Consolas" panose="020B0609020204030204" pitchFamily="49" charset="0"/>
                <a:cs typeface="Arial" panose="020B0604020202020204" pitchFamily="34" charset="0"/>
              </a:rPr>
              <a:t> == mat::CLOTH</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invokeClothVariant</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lang="en-US" sz="1600" dirty="0">
                <a:solidFill>
                  <a:srgbClr val="FFFFFF"/>
                </a:solidFill>
                <a:latin typeface="Consolas" panose="020B0609020204030204" pitchFamily="49" charset="0"/>
                <a:cs typeface="Arial" panose="020B0604020202020204" pitchFamily="34" charset="0"/>
              </a:rPr>
              <a:t>}</a:t>
            </a:r>
            <a:endPar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p:txBody>
      </p:sp>
      <p:sp>
        <p:nvSpPr>
          <p:cNvPr id="15" name="TextBox 14">
            <a:extLst>
              <a:ext uri="{FF2B5EF4-FFF2-40B4-BE49-F238E27FC236}">
                <a16:creationId xmlns:a16="http://schemas.microsoft.com/office/drawing/2014/main" id="{0744DDE9-8509-4885-9F48-607DA9333275}"/>
              </a:ext>
            </a:extLst>
          </p:cNvPr>
          <p:cNvSpPr txBox="1"/>
          <p:nvPr/>
        </p:nvSpPr>
        <p:spPr>
          <a:xfrm>
            <a:off x="7279711" y="1598340"/>
            <a:ext cx="3391165" cy="400110"/>
          </a:xfrm>
          <a:prstGeom prst="rect">
            <a:avLst/>
          </a:prstGeom>
          <a:noFill/>
        </p:spPr>
        <p:txBody>
          <a:bodyPr wrap="square" rtlCol="0">
            <a:spAutoFit/>
          </a:bodyPr>
          <a:lstStyle/>
          <a:p>
            <a:pPr algn="ctr"/>
            <a:r>
              <a:rPr lang="en-US" sz="2000" dirty="0">
                <a:solidFill>
                  <a:srgbClr val="FFFFFF"/>
                </a:solidFill>
                <a:latin typeface="Calibri"/>
              </a:rPr>
              <a:t>Specialized Material Shader</a:t>
            </a:r>
          </a:p>
        </p:txBody>
      </p:sp>
      <p:sp>
        <p:nvSpPr>
          <p:cNvPr id="16" name="Content Placeholder 6">
            <a:extLst>
              <a:ext uri="{FF2B5EF4-FFF2-40B4-BE49-F238E27FC236}">
                <a16:creationId xmlns:a16="http://schemas.microsoft.com/office/drawing/2014/main" id="{9582D1AF-7AF7-8811-EF84-C6C4E78E8AD2}"/>
              </a:ext>
            </a:extLst>
          </p:cNvPr>
          <p:cNvSpPr txBox="1">
            <a:spLocks/>
          </p:cNvSpPr>
          <p:nvPr/>
        </p:nvSpPr>
        <p:spPr>
          <a:xfrm>
            <a:off x="6917893" y="2068109"/>
            <a:ext cx="4114800" cy="3657600"/>
          </a:xfrm>
          <a:prstGeom prst="rect">
            <a:avLst/>
          </a:prstGeom>
          <a:ln w="28575">
            <a:solidFill>
              <a:schemeClr val="bg2"/>
            </a:solidFill>
          </a:ln>
        </p:spPr>
        <p:txBody>
          <a:bodyPr vert="horz" lIns="0" tIns="0" rIns="0" bIns="0"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surfaceShader</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#if defined</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(STANDARD)</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evalStandardMaterial</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#elif defined</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(SKIN)</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evalSkinMaterial</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#elif defined</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(CLOTH)</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evalClothMaterial</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#endif</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17" name="Speech Bubble: Rectangle with Corners Rounded 16">
            <a:extLst>
              <a:ext uri="{FF2B5EF4-FFF2-40B4-BE49-F238E27FC236}">
                <a16:creationId xmlns:a16="http://schemas.microsoft.com/office/drawing/2014/main" id="{9266E81E-2659-302B-015A-88BE10E97E56}"/>
              </a:ext>
            </a:extLst>
          </p:cNvPr>
          <p:cNvSpPr/>
          <p:nvPr/>
        </p:nvSpPr>
        <p:spPr>
          <a:xfrm>
            <a:off x="2694748" y="3804975"/>
            <a:ext cx="3063026" cy="694835"/>
          </a:xfrm>
          <a:prstGeom prst="wedgeRoundRectCallout">
            <a:avLst>
              <a:gd name="adj1" fmla="val -48736"/>
              <a:gd name="adj2" fmla="val -18127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Runtime Parameters</a:t>
            </a:r>
          </a:p>
          <a:p>
            <a:pPr algn="ctr"/>
            <a:r>
              <a:rPr lang="en-US" sz="1600" dirty="0"/>
              <a:t>(based on shapes in the scene)</a:t>
            </a:r>
          </a:p>
        </p:txBody>
      </p:sp>
      <p:sp>
        <p:nvSpPr>
          <p:cNvPr id="22" name="Speech Bubble: Rectangle with Corners Rounded 21">
            <a:extLst>
              <a:ext uri="{FF2B5EF4-FFF2-40B4-BE49-F238E27FC236}">
                <a16:creationId xmlns:a16="http://schemas.microsoft.com/office/drawing/2014/main" id="{62B63E61-684D-B4FC-A31A-9738060A564A}"/>
              </a:ext>
            </a:extLst>
          </p:cNvPr>
          <p:cNvSpPr/>
          <p:nvPr/>
        </p:nvSpPr>
        <p:spPr>
          <a:xfrm>
            <a:off x="5953480" y="3804975"/>
            <a:ext cx="3440500" cy="694835"/>
          </a:xfrm>
          <a:prstGeom prst="wedgeRoundRectCallout">
            <a:avLst>
              <a:gd name="adj1" fmla="val 32861"/>
              <a:gd name="adj2" fmla="val -137413"/>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Compile-time Parameters</a:t>
            </a:r>
          </a:p>
          <a:p>
            <a:pPr algn="ctr"/>
            <a:r>
              <a:rPr lang="en-US" sz="1600" dirty="0"/>
              <a:t>(based on #define when compiled)</a:t>
            </a:r>
          </a:p>
        </p:txBody>
      </p:sp>
    </p:spTree>
    <p:extLst>
      <p:ext uri="{BB962C8B-B14F-4D97-AF65-F5344CB8AC3E}">
        <p14:creationId xmlns:p14="http://schemas.microsoft.com/office/powerpoint/2010/main" val="286444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37F2-4D5B-D34C-2A3F-B7D5B7600513}"/>
              </a:ext>
            </a:extLst>
          </p:cNvPr>
          <p:cNvSpPr>
            <a:spLocks noGrp="1"/>
          </p:cNvSpPr>
          <p:nvPr>
            <p:ph type="title"/>
          </p:nvPr>
        </p:nvSpPr>
        <p:spPr>
          <a:xfrm>
            <a:off x="838199" y="130176"/>
            <a:ext cx="8875295" cy="1014412"/>
          </a:xfrm>
        </p:spPr>
        <p:txBody>
          <a:bodyPr>
            <a:normAutofit fontScale="90000"/>
          </a:bodyPr>
          <a:lstStyle/>
          <a:p>
            <a:r>
              <a:rPr lang="en-US" dirty="0"/>
              <a:t>Key Challenge of Unified Shader Specialization</a:t>
            </a:r>
          </a:p>
        </p:txBody>
      </p:sp>
      <p:sp>
        <p:nvSpPr>
          <p:cNvPr id="3" name="Content Placeholder 2">
            <a:extLst>
              <a:ext uri="{FF2B5EF4-FFF2-40B4-BE49-F238E27FC236}">
                <a16:creationId xmlns:a16="http://schemas.microsoft.com/office/drawing/2014/main" id="{4CD9CBC9-3AFE-5579-E658-A4F34E752663}"/>
              </a:ext>
            </a:extLst>
          </p:cNvPr>
          <p:cNvSpPr>
            <a:spLocks noGrp="1"/>
          </p:cNvSpPr>
          <p:nvPr>
            <p:ph idx="1"/>
          </p:nvPr>
        </p:nvSpPr>
        <p:spPr>
          <a:xfrm>
            <a:off x="838199" y="1526059"/>
            <a:ext cx="9805737" cy="4650904"/>
          </a:xfrm>
        </p:spPr>
        <p:txBody>
          <a:bodyPr>
            <a:normAutofit/>
          </a:bodyPr>
          <a:lstStyle/>
          <a:p>
            <a:r>
              <a:rPr lang="en-US" dirty="0"/>
              <a:t>Specialization parameters are</a:t>
            </a:r>
          </a:p>
          <a:p>
            <a:pPr lvl="1"/>
            <a:r>
              <a:rPr lang="en-US" dirty="0"/>
              <a:t>Compile-time parameters for GPU code</a:t>
            </a:r>
          </a:p>
          <a:p>
            <a:pPr lvl="1"/>
            <a:r>
              <a:rPr lang="en-US" dirty="0"/>
              <a:t>Runtime parameters for host code</a:t>
            </a:r>
          </a:p>
          <a:p>
            <a:pPr lvl="1"/>
            <a:endParaRPr lang="en-US" dirty="0"/>
          </a:p>
          <a:p>
            <a:r>
              <a:rPr lang="en-US" dirty="0"/>
              <a:t>Workarounds in non-unified systems</a:t>
            </a:r>
          </a:p>
          <a:p>
            <a:pPr lvl="1"/>
            <a:r>
              <a:rPr lang="en-US" dirty="0"/>
              <a:t>#define in GPU code</a:t>
            </a:r>
          </a:p>
          <a:p>
            <a:pPr lvl="1"/>
            <a:r>
              <a:rPr lang="en-US" dirty="0"/>
              <a:t>Runtime parameter in host code</a:t>
            </a:r>
          </a:p>
          <a:p>
            <a:pPr lvl="1"/>
            <a:endParaRPr lang="en-US" dirty="0"/>
          </a:p>
          <a:p>
            <a:r>
              <a:rPr lang="en-US" dirty="0"/>
              <a:t>Fundamental problem in unified systems</a:t>
            </a:r>
          </a:p>
          <a:p>
            <a:pPr lvl="1"/>
            <a:r>
              <a:rPr lang="en-US" dirty="0"/>
              <a:t>Same parameter must serve both a compile-time and runtime role</a:t>
            </a:r>
          </a:p>
        </p:txBody>
      </p:sp>
      <p:sp>
        <p:nvSpPr>
          <p:cNvPr id="4" name="Slide Number Placeholder 3">
            <a:extLst>
              <a:ext uri="{FF2B5EF4-FFF2-40B4-BE49-F238E27FC236}">
                <a16:creationId xmlns:a16="http://schemas.microsoft.com/office/drawing/2014/main" id="{0FB08AC1-CE27-2858-C46D-7E9F93B064A8}"/>
              </a:ext>
            </a:extLst>
          </p:cNvPr>
          <p:cNvSpPr>
            <a:spLocks noGrp="1"/>
          </p:cNvSpPr>
          <p:nvPr>
            <p:ph type="sldNum" sz="quarter" idx="12"/>
          </p:nvPr>
        </p:nvSpPr>
        <p:spPr/>
        <p:txBody>
          <a:bodyPr/>
          <a:lstStyle/>
          <a:p>
            <a:fld id="{AF34EE12-625D-4F50-A9E6-BFA20772C675}" type="slidenum">
              <a:rPr lang="en-US" smtClean="0"/>
              <a:t>12</a:t>
            </a:fld>
            <a:endParaRPr lang="en-US"/>
          </a:p>
        </p:txBody>
      </p:sp>
    </p:spTree>
    <p:extLst>
      <p:ext uri="{BB962C8B-B14F-4D97-AF65-F5344CB8AC3E}">
        <p14:creationId xmlns:p14="http://schemas.microsoft.com/office/powerpoint/2010/main" val="110477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F502A-C2FE-0E25-8D79-6A6AE11A00C6}"/>
              </a:ext>
            </a:extLst>
          </p:cNvPr>
          <p:cNvSpPr>
            <a:spLocks noGrp="1"/>
          </p:cNvSpPr>
          <p:nvPr>
            <p:ph type="title"/>
          </p:nvPr>
        </p:nvSpPr>
        <p:spPr/>
        <p:txBody>
          <a:bodyPr>
            <a:normAutofit/>
          </a:bodyPr>
          <a:lstStyle/>
          <a:p>
            <a:r>
              <a:rPr lang="en-US" dirty="0"/>
              <a:t>Related Work</a:t>
            </a:r>
          </a:p>
        </p:txBody>
      </p:sp>
      <p:sp>
        <p:nvSpPr>
          <p:cNvPr id="3" name="Content Placeholder 2">
            <a:extLst>
              <a:ext uri="{FF2B5EF4-FFF2-40B4-BE49-F238E27FC236}">
                <a16:creationId xmlns:a16="http://schemas.microsoft.com/office/drawing/2014/main" id="{B4A14BE1-BDBC-4514-B42C-CA8BB49AA0B3}"/>
              </a:ext>
            </a:extLst>
          </p:cNvPr>
          <p:cNvSpPr>
            <a:spLocks noGrp="1"/>
          </p:cNvSpPr>
          <p:nvPr>
            <p:ph idx="1"/>
          </p:nvPr>
        </p:nvSpPr>
        <p:spPr>
          <a:xfrm>
            <a:off x="838200" y="1526059"/>
            <a:ext cx="9003632" cy="4650904"/>
          </a:xfrm>
        </p:spPr>
        <p:txBody>
          <a:bodyPr>
            <a:normAutofit lnSpcReduction="10000"/>
          </a:bodyPr>
          <a:lstStyle/>
          <a:p>
            <a:r>
              <a:rPr lang="en-US" dirty="0"/>
              <a:t>Unified Shader Programming</a:t>
            </a:r>
          </a:p>
          <a:p>
            <a:pPr lvl="1"/>
            <a:r>
              <a:rPr lang="en-US" dirty="0" err="1"/>
              <a:t>BraidGL</a:t>
            </a:r>
            <a:r>
              <a:rPr lang="en-US" dirty="0"/>
              <a:t> [Sampson et al. 2017]</a:t>
            </a:r>
          </a:p>
          <a:p>
            <a:pPr lvl="2"/>
            <a:r>
              <a:rPr lang="en-US" dirty="0"/>
              <a:t>Uses </a:t>
            </a:r>
            <a:r>
              <a:rPr lang="en-US" dirty="0" err="1"/>
              <a:t>BraidGL’s</a:t>
            </a:r>
            <a:r>
              <a:rPr lang="en-US" dirty="0"/>
              <a:t> </a:t>
            </a:r>
            <a:r>
              <a:rPr lang="en-US" i="1" dirty="0"/>
              <a:t>static staging</a:t>
            </a:r>
            <a:r>
              <a:rPr lang="en-US" dirty="0"/>
              <a:t> feature to express shader code and specializations</a:t>
            </a:r>
          </a:p>
          <a:p>
            <a:pPr lvl="1"/>
            <a:r>
              <a:rPr lang="en-US" dirty="0"/>
              <a:t>Selos [Seitz et al. 2019]</a:t>
            </a:r>
          </a:p>
          <a:p>
            <a:pPr lvl="2"/>
            <a:r>
              <a:rPr lang="en-US" dirty="0"/>
              <a:t>Relies on </a:t>
            </a:r>
            <a:r>
              <a:rPr lang="en-US" i="1" dirty="0"/>
              <a:t>staged metaprogramming</a:t>
            </a:r>
            <a:r>
              <a:rPr lang="en-US" dirty="0"/>
              <a:t>, a key set of language features available in Lua-Terra [DeVito et al. 2013]</a:t>
            </a:r>
          </a:p>
          <a:p>
            <a:pPr lvl="2"/>
            <a:endParaRPr lang="en-US" dirty="0"/>
          </a:p>
          <a:p>
            <a:r>
              <a:rPr lang="en-US" dirty="0"/>
              <a:t>Neither </a:t>
            </a:r>
            <a:r>
              <a:rPr lang="en-US" dirty="0" err="1"/>
              <a:t>BraidGL</a:t>
            </a:r>
            <a:r>
              <a:rPr lang="en-US" dirty="0"/>
              <a:t> nor Lua-Terra are widely used in real-time graphics</a:t>
            </a:r>
          </a:p>
          <a:p>
            <a:r>
              <a:rPr lang="en-US" dirty="0"/>
              <a:t>Static staging and staged metaprogramming aren’t available in the widely used languages (e.g., C++)</a:t>
            </a:r>
          </a:p>
        </p:txBody>
      </p:sp>
      <p:sp>
        <p:nvSpPr>
          <p:cNvPr id="4" name="Slide Number Placeholder 3">
            <a:extLst>
              <a:ext uri="{FF2B5EF4-FFF2-40B4-BE49-F238E27FC236}">
                <a16:creationId xmlns:a16="http://schemas.microsoft.com/office/drawing/2014/main" id="{A12AA853-D75F-D9D7-0B1D-9A46E402FBD3}"/>
              </a:ext>
            </a:extLst>
          </p:cNvPr>
          <p:cNvSpPr>
            <a:spLocks noGrp="1"/>
          </p:cNvSpPr>
          <p:nvPr>
            <p:ph type="sldNum" sz="quarter" idx="12"/>
          </p:nvPr>
        </p:nvSpPr>
        <p:spPr/>
        <p:txBody>
          <a:bodyPr/>
          <a:lstStyle/>
          <a:p>
            <a:fld id="{AF34EE12-625D-4F50-A9E6-BFA20772C675}" type="slidenum">
              <a:rPr lang="en-US" smtClean="0"/>
              <a:t>13</a:t>
            </a:fld>
            <a:endParaRPr lang="en-US"/>
          </a:p>
        </p:txBody>
      </p:sp>
    </p:spTree>
    <p:extLst>
      <p:ext uri="{BB962C8B-B14F-4D97-AF65-F5344CB8AC3E}">
        <p14:creationId xmlns:p14="http://schemas.microsoft.com/office/powerpoint/2010/main" val="76457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BE6A5-8D85-8449-C57D-8EFB63617BDA}"/>
              </a:ext>
            </a:extLst>
          </p:cNvPr>
          <p:cNvSpPr>
            <a:spLocks noGrp="1"/>
          </p:cNvSpPr>
          <p:nvPr>
            <p:ph type="title"/>
          </p:nvPr>
        </p:nvSpPr>
        <p:spPr/>
        <p:txBody>
          <a:bodyPr/>
          <a:lstStyle/>
          <a:p>
            <a:r>
              <a:rPr lang="en-US" dirty="0"/>
              <a:t>Goals and Constraints</a:t>
            </a:r>
          </a:p>
        </p:txBody>
      </p:sp>
      <p:sp>
        <p:nvSpPr>
          <p:cNvPr id="3" name="Content Placeholder 2">
            <a:extLst>
              <a:ext uri="{FF2B5EF4-FFF2-40B4-BE49-F238E27FC236}">
                <a16:creationId xmlns:a16="http://schemas.microsoft.com/office/drawing/2014/main" id="{5C090F46-6A59-4A0F-CA2E-19500A181F58}"/>
              </a:ext>
            </a:extLst>
          </p:cNvPr>
          <p:cNvSpPr>
            <a:spLocks noGrp="1"/>
          </p:cNvSpPr>
          <p:nvPr>
            <p:ph idx="1"/>
          </p:nvPr>
        </p:nvSpPr>
        <p:spPr>
          <a:xfrm>
            <a:off x="838199" y="1526059"/>
            <a:ext cx="11032959" cy="4650904"/>
          </a:xfrm>
        </p:spPr>
        <p:txBody>
          <a:bodyPr>
            <a:normAutofit fontScale="92500" lnSpcReduction="20000"/>
          </a:bodyPr>
          <a:lstStyle/>
          <a:p>
            <a:r>
              <a:rPr lang="en-US" dirty="0"/>
              <a:t>Use a language widely used in real-time graphics</a:t>
            </a:r>
          </a:p>
          <a:p>
            <a:pPr lvl="1"/>
            <a:r>
              <a:rPr lang="en-US" dirty="0"/>
              <a:t>And allow programmers to write code that looks and feels familiar in that language</a:t>
            </a:r>
          </a:p>
          <a:p>
            <a:pPr lvl="1"/>
            <a:r>
              <a:rPr lang="en-US" dirty="0"/>
              <a:t>Minimize changes to the language as much as possible</a:t>
            </a:r>
          </a:p>
          <a:p>
            <a:endParaRPr lang="en-US" sz="1600" dirty="0"/>
          </a:p>
          <a:p>
            <a:r>
              <a:rPr lang="en-US" dirty="0"/>
              <a:t>Equivalent performance compared to current implementations</a:t>
            </a:r>
          </a:p>
          <a:p>
            <a:endParaRPr lang="en-US" sz="1600" dirty="0"/>
          </a:p>
          <a:p>
            <a:r>
              <a:rPr lang="en-US" dirty="0"/>
              <a:t>Ease of adoption / integration into real-time graphics applications</a:t>
            </a:r>
          </a:p>
          <a:p>
            <a:endParaRPr lang="en-US" sz="1600" dirty="0"/>
          </a:p>
          <a:p>
            <a:r>
              <a:rPr lang="en-US" dirty="0"/>
              <a:t>First-class support for composition and specialization of (GPU) shader code</a:t>
            </a:r>
          </a:p>
        </p:txBody>
      </p:sp>
      <p:sp>
        <p:nvSpPr>
          <p:cNvPr id="4" name="Slide Number Placeholder 3">
            <a:extLst>
              <a:ext uri="{FF2B5EF4-FFF2-40B4-BE49-F238E27FC236}">
                <a16:creationId xmlns:a16="http://schemas.microsoft.com/office/drawing/2014/main" id="{BC1D163D-03EC-0E28-B829-97A962CCD3E5}"/>
              </a:ext>
            </a:extLst>
          </p:cNvPr>
          <p:cNvSpPr>
            <a:spLocks noGrp="1"/>
          </p:cNvSpPr>
          <p:nvPr>
            <p:ph type="sldNum" sz="quarter" idx="12"/>
          </p:nvPr>
        </p:nvSpPr>
        <p:spPr/>
        <p:txBody>
          <a:bodyPr/>
          <a:lstStyle/>
          <a:p>
            <a:fld id="{AF34EE12-625D-4F50-A9E6-BFA20772C675}" type="slidenum">
              <a:rPr lang="en-US" smtClean="0"/>
              <a:t>14</a:t>
            </a:fld>
            <a:endParaRPr lang="en-US"/>
          </a:p>
        </p:txBody>
      </p:sp>
    </p:spTree>
    <p:extLst>
      <p:ext uri="{BB962C8B-B14F-4D97-AF65-F5344CB8AC3E}">
        <p14:creationId xmlns:p14="http://schemas.microsoft.com/office/powerpoint/2010/main" val="227136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EF787-D7F2-68FB-612D-EBC213393535}"/>
              </a:ext>
            </a:extLst>
          </p:cNvPr>
          <p:cNvSpPr>
            <a:spLocks noGrp="1"/>
          </p:cNvSpPr>
          <p:nvPr>
            <p:ph type="title"/>
          </p:nvPr>
        </p:nvSpPr>
        <p:spPr/>
        <p:txBody>
          <a:bodyPr/>
          <a:lstStyle/>
          <a:p>
            <a:r>
              <a:rPr lang="en-US" dirty="0"/>
              <a:t>Key Insight</a:t>
            </a:r>
          </a:p>
        </p:txBody>
      </p:sp>
      <p:sp>
        <p:nvSpPr>
          <p:cNvPr id="3" name="Slide Number Placeholder 2">
            <a:extLst>
              <a:ext uri="{FF2B5EF4-FFF2-40B4-BE49-F238E27FC236}">
                <a16:creationId xmlns:a16="http://schemas.microsoft.com/office/drawing/2014/main" id="{10E3E468-9D84-F665-A654-12F09463024A}"/>
              </a:ext>
            </a:extLst>
          </p:cNvPr>
          <p:cNvSpPr>
            <a:spLocks noGrp="1"/>
          </p:cNvSpPr>
          <p:nvPr>
            <p:ph type="sldNum" sz="quarter" idx="12"/>
          </p:nvPr>
        </p:nvSpPr>
        <p:spPr/>
        <p:txBody>
          <a:bodyPr/>
          <a:lstStyle/>
          <a:p>
            <a:fld id="{AF34EE12-625D-4F50-A9E6-BFA20772C675}" type="slidenum">
              <a:rPr lang="en-US" smtClean="0"/>
              <a:t>15</a:t>
            </a:fld>
            <a:endParaRPr lang="en-US"/>
          </a:p>
        </p:txBody>
      </p:sp>
      <p:sp>
        <p:nvSpPr>
          <p:cNvPr id="5" name="Content Placeholder 6">
            <a:extLst>
              <a:ext uri="{FF2B5EF4-FFF2-40B4-BE49-F238E27FC236}">
                <a16:creationId xmlns:a16="http://schemas.microsoft.com/office/drawing/2014/main" id="{E156A896-DAE3-AD17-553F-A78496008DB3}"/>
              </a:ext>
            </a:extLst>
          </p:cNvPr>
          <p:cNvSpPr txBox="1">
            <a:spLocks/>
          </p:cNvSpPr>
          <p:nvPr/>
        </p:nvSpPr>
        <p:spPr>
          <a:xfrm>
            <a:off x="1737444" y="1967095"/>
            <a:ext cx="8717112" cy="2490676"/>
          </a:xfrm>
          <a:prstGeom prst="rect">
            <a:avLst/>
          </a:prstGeom>
        </p:spPr>
        <p:txBody>
          <a:bodyPr vert="horz" lIns="0" tIns="0" rIns="0" bIns="0" rtlCol="0" anchor="ctr" anchorCtr="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4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4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4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20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AU" sz="2800" dirty="0">
                <a:solidFill>
                  <a:srgbClr val="FFFFFF"/>
                </a:solidFill>
              </a:rPr>
              <a:t>Unified shader programming can be integrated into an existing, widely used programming language in real-time graphics by </a:t>
            </a:r>
            <a:r>
              <a:rPr lang="en-AU" sz="2800" dirty="0">
                <a:solidFill>
                  <a:schemeClr val="accent1">
                    <a:lumMod val="75000"/>
                  </a:schemeClr>
                </a:solidFill>
              </a:rPr>
              <a:t>co-opting existing language features and implementing them with alternate semantics</a:t>
            </a:r>
            <a:r>
              <a:rPr lang="en-AU" sz="2800" dirty="0">
                <a:solidFill>
                  <a:srgbClr val="30B787"/>
                </a:solidFill>
              </a:rPr>
              <a:t> </a:t>
            </a:r>
            <a:r>
              <a:rPr lang="en-AU" sz="2800" dirty="0">
                <a:solidFill>
                  <a:srgbClr val="FFFFFF"/>
                </a:solidFill>
              </a:rPr>
              <a:t>that are better suited to the domain of real-time graphics and its corresponding hardware.</a:t>
            </a:r>
          </a:p>
        </p:txBody>
      </p:sp>
    </p:spTree>
    <p:extLst>
      <p:ext uri="{BB962C8B-B14F-4D97-AF65-F5344CB8AC3E}">
        <p14:creationId xmlns:p14="http://schemas.microsoft.com/office/powerpoint/2010/main" val="104038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82AC-8EF2-07BA-EAA8-0E6AB3E7EA05}"/>
              </a:ext>
            </a:extLst>
          </p:cNvPr>
          <p:cNvSpPr>
            <a:spLocks noGrp="1"/>
          </p:cNvSpPr>
          <p:nvPr>
            <p:ph type="title"/>
          </p:nvPr>
        </p:nvSpPr>
        <p:spPr/>
        <p:txBody>
          <a:bodyPr/>
          <a:lstStyle/>
          <a:p>
            <a:r>
              <a:rPr lang="en-US" dirty="0"/>
              <a:t>Shader Programming in</a:t>
            </a:r>
            <a:br>
              <a:rPr lang="en-US" dirty="0"/>
            </a:br>
            <a:r>
              <a:rPr lang="en-US" dirty="0"/>
              <a:t>Unreal Engine 4</a:t>
            </a:r>
          </a:p>
        </p:txBody>
      </p:sp>
    </p:spTree>
    <p:extLst>
      <p:ext uri="{BB962C8B-B14F-4D97-AF65-F5344CB8AC3E}">
        <p14:creationId xmlns:p14="http://schemas.microsoft.com/office/powerpoint/2010/main" val="383541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32C71-4ABF-B19A-E117-7E9F8A128A5F}"/>
              </a:ext>
            </a:extLst>
          </p:cNvPr>
          <p:cNvSpPr>
            <a:spLocks noGrp="1"/>
          </p:cNvSpPr>
          <p:nvPr>
            <p:ph type="title"/>
          </p:nvPr>
        </p:nvSpPr>
        <p:spPr/>
        <p:txBody>
          <a:bodyPr/>
          <a:lstStyle/>
          <a:p>
            <a:r>
              <a:rPr lang="en-US" dirty="0"/>
              <a:t>Unreal Engine 4 (UE4)</a:t>
            </a:r>
          </a:p>
        </p:txBody>
      </p:sp>
      <p:sp>
        <p:nvSpPr>
          <p:cNvPr id="3" name="Content Placeholder 2">
            <a:extLst>
              <a:ext uri="{FF2B5EF4-FFF2-40B4-BE49-F238E27FC236}">
                <a16:creationId xmlns:a16="http://schemas.microsoft.com/office/drawing/2014/main" id="{2D7C3B51-7D90-81B9-36B6-1775AD61B1D8}"/>
              </a:ext>
            </a:extLst>
          </p:cNvPr>
          <p:cNvSpPr>
            <a:spLocks noGrp="1"/>
          </p:cNvSpPr>
          <p:nvPr>
            <p:ph idx="1"/>
          </p:nvPr>
        </p:nvSpPr>
        <p:spPr>
          <a:xfrm>
            <a:off x="838199" y="1526059"/>
            <a:ext cx="8803105" cy="4650904"/>
          </a:xfrm>
        </p:spPr>
        <p:txBody>
          <a:bodyPr/>
          <a:lstStyle/>
          <a:p>
            <a:r>
              <a:rPr lang="en-US" dirty="0"/>
              <a:t>Popular, widely used game engine</a:t>
            </a:r>
          </a:p>
          <a:p>
            <a:endParaRPr lang="en-US" dirty="0"/>
          </a:p>
          <a:p>
            <a:r>
              <a:rPr lang="en-US" dirty="0"/>
              <a:t>GPU shader code in HLSL</a:t>
            </a:r>
          </a:p>
          <a:p>
            <a:endParaRPr lang="en-US" dirty="0"/>
          </a:p>
          <a:p>
            <a:r>
              <a:rPr lang="en-US" dirty="0"/>
              <a:t>Corresponding C++ host class for each shader entry point</a:t>
            </a:r>
          </a:p>
        </p:txBody>
      </p:sp>
      <p:sp>
        <p:nvSpPr>
          <p:cNvPr id="4" name="Slide Number Placeholder 3">
            <a:extLst>
              <a:ext uri="{FF2B5EF4-FFF2-40B4-BE49-F238E27FC236}">
                <a16:creationId xmlns:a16="http://schemas.microsoft.com/office/drawing/2014/main" id="{AD994AAF-43D8-EF37-701B-D2AC4E2B8200}"/>
              </a:ext>
            </a:extLst>
          </p:cNvPr>
          <p:cNvSpPr>
            <a:spLocks noGrp="1"/>
          </p:cNvSpPr>
          <p:nvPr>
            <p:ph type="sldNum" sz="quarter" idx="12"/>
          </p:nvPr>
        </p:nvSpPr>
        <p:spPr/>
        <p:txBody>
          <a:bodyPr/>
          <a:lstStyle/>
          <a:p>
            <a:fld id="{AF34EE12-625D-4F50-A9E6-BFA20772C675}" type="slidenum">
              <a:rPr lang="en-US" smtClean="0"/>
              <a:t>17</a:t>
            </a:fld>
            <a:endParaRPr lang="en-US"/>
          </a:p>
        </p:txBody>
      </p:sp>
      <p:sp>
        <p:nvSpPr>
          <p:cNvPr id="5" name="TextBox 4">
            <a:extLst>
              <a:ext uri="{FF2B5EF4-FFF2-40B4-BE49-F238E27FC236}">
                <a16:creationId xmlns:a16="http://schemas.microsoft.com/office/drawing/2014/main" id="{B337C5FA-AC2B-4C25-4C8D-AEEE41CE56C3}"/>
              </a:ext>
            </a:extLst>
          </p:cNvPr>
          <p:cNvSpPr txBox="1"/>
          <p:nvPr/>
        </p:nvSpPr>
        <p:spPr>
          <a:xfrm>
            <a:off x="9645317" y="95320"/>
            <a:ext cx="2546683" cy="369332"/>
          </a:xfrm>
          <a:prstGeom prst="rect">
            <a:avLst/>
          </a:prstGeom>
          <a:noFill/>
        </p:spPr>
        <p:txBody>
          <a:bodyPr wrap="square">
            <a:spAutoFit/>
          </a:bodyPr>
          <a:lstStyle/>
          <a:p>
            <a:pPr algn="ctr"/>
            <a:r>
              <a:rPr lang="en-AU" dirty="0"/>
              <a:t>[Epic Games, Inc. 2015]</a:t>
            </a:r>
            <a:endParaRPr lang="en-US" dirty="0"/>
          </a:p>
        </p:txBody>
      </p:sp>
    </p:spTree>
    <p:extLst>
      <p:ext uri="{BB962C8B-B14F-4D97-AF65-F5344CB8AC3E}">
        <p14:creationId xmlns:p14="http://schemas.microsoft.com/office/powerpoint/2010/main" val="330978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B914D2-F420-4AF5-AC68-C4D7488116CD}"/>
              </a:ext>
            </a:extLst>
          </p:cNvPr>
          <p:cNvSpPr>
            <a:spLocks noGrp="1"/>
          </p:cNvSpPr>
          <p:nvPr>
            <p:ph type="title"/>
          </p:nvPr>
        </p:nvSpPr>
        <p:spPr/>
        <p:txBody>
          <a:bodyPr/>
          <a:lstStyle/>
          <a:p>
            <a:r>
              <a:rPr lang="en-US" dirty="0"/>
              <a:t>Example Shader in Unreal Engine 4</a:t>
            </a:r>
          </a:p>
        </p:txBody>
      </p:sp>
      <p:sp>
        <p:nvSpPr>
          <p:cNvPr id="3" name="Slide Number Placeholder 2">
            <a:extLst>
              <a:ext uri="{FF2B5EF4-FFF2-40B4-BE49-F238E27FC236}">
                <a16:creationId xmlns:a16="http://schemas.microsoft.com/office/drawing/2014/main" id="{6E0E61EF-05EC-3D47-2309-C4D05B39E039}"/>
              </a:ext>
            </a:extLst>
          </p:cNvPr>
          <p:cNvSpPr>
            <a:spLocks noGrp="1"/>
          </p:cNvSpPr>
          <p:nvPr>
            <p:ph type="sldNum" sz="quarter" idx="12"/>
          </p:nvPr>
        </p:nvSpPr>
        <p:spPr/>
        <p:txBody>
          <a:bodyPr/>
          <a:lstStyle/>
          <a:p>
            <a:fld id="{AF34EE12-625D-4F50-A9E6-BFA20772C675}" type="slidenum">
              <a:rPr lang="en-US" smtClean="0"/>
              <a:t>18</a:t>
            </a:fld>
            <a:endParaRPr lang="en-US" dirty="0"/>
          </a:p>
        </p:txBody>
      </p:sp>
      <p:sp>
        <p:nvSpPr>
          <p:cNvPr id="23" name="Content Placeholder 6">
            <a:extLst>
              <a:ext uri="{FF2B5EF4-FFF2-40B4-BE49-F238E27FC236}">
                <a16:creationId xmlns:a16="http://schemas.microsoft.com/office/drawing/2014/main" id="{1085CB16-9DA1-2FCD-A8B5-CDE081321702}"/>
              </a:ext>
            </a:extLst>
          </p:cNvPr>
          <p:cNvSpPr txBox="1">
            <a:spLocks/>
          </p:cNvSpPr>
          <p:nvPr/>
        </p:nvSpPr>
        <p:spPr>
          <a:xfrm>
            <a:off x="1456625" y="1628217"/>
            <a:ext cx="4572000"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MyStruct_TileSizeX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MyStruct_TileSizeY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MyStruct_NumTilesX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MyStruct_NumTilesY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Texture2D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ColorTexture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SamplerState</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ColorSampler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GetIterationCount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LOW</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2;</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MEDIUM</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4;</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HIGH</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8;</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#else</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endPar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numthreads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(THREADGROUP_SIZEX, THREADGROUP_SIZEY, 1)]</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void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MainCS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uint2</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DispatchThreadID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SV_DispatchThreadID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const </a:t>
            </a: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GetIterationCount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24" name="TextBox 23">
            <a:extLst>
              <a:ext uri="{FF2B5EF4-FFF2-40B4-BE49-F238E27FC236}">
                <a16:creationId xmlns:a16="http://schemas.microsoft.com/office/drawing/2014/main" id="{BA58C813-C858-A750-CA15-566BD5FFA252}"/>
              </a:ext>
            </a:extLst>
          </p:cNvPr>
          <p:cNvSpPr txBox="1"/>
          <p:nvPr/>
        </p:nvSpPr>
        <p:spPr>
          <a:xfrm>
            <a:off x="2258730" y="1173824"/>
            <a:ext cx="2967790" cy="400110"/>
          </a:xfrm>
          <a:prstGeom prst="rect">
            <a:avLst/>
          </a:prstGeom>
          <a:noFill/>
        </p:spPr>
        <p:txBody>
          <a:bodyPr wrap="square" rtlCol="0">
            <a:spAutoFit/>
          </a:bodyPr>
          <a:lstStyle/>
          <a:p>
            <a:pPr algn="ctr"/>
            <a:r>
              <a:rPr lang="en-US" sz="2000" dirty="0">
                <a:solidFill>
                  <a:srgbClr val="FFFFFF"/>
                </a:solidFill>
                <a:latin typeface="Calibri"/>
              </a:rPr>
              <a:t>HLSL shader code (GPU)</a:t>
            </a:r>
          </a:p>
        </p:txBody>
      </p:sp>
      <p:sp>
        <p:nvSpPr>
          <p:cNvPr id="25" name="Content Placeholder 6">
            <a:extLst>
              <a:ext uri="{FF2B5EF4-FFF2-40B4-BE49-F238E27FC236}">
                <a16:creationId xmlns:a16="http://schemas.microsoft.com/office/drawing/2014/main" id="{1DD3926C-923D-2376-F23C-E273FAC6C3B5}"/>
              </a:ext>
            </a:extLst>
          </p:cNvPr>
          <p:cNvSpPr txBox="1">
            <a:spLocks/>
          </p:cNvSpPr>
          <p:nvPr/>
        </p:nvSpPr>
        <p:spPr>
          <a:xfrm>
            <a:off x="6184233" y="1628217"/>
            <a:ext cx="4572000"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FGlobalShader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DECLARE_SHADER_TYPE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Global);</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BEGIN_SHADER_PARAMETER_STRUCT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FParameters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SHADER_PARAMETER_STRUCT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SHADER_PARAMETER_RDG_TEXTURE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(Texture2D,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ColorTexture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SHADER_PARAMETER_SAMPLER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SamplerState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ColorSampler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END_SHADER_PARAMETER_STRUCT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SHADER_PERMUTATION_ENUM_CLASS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"QUALITY"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ThreadgroupSizeXDimension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SHADER_PERMUTATION_SPARSE_INT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"THREADGROUP_SIZEX"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8, 16);</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ThreadgroupSizeYDimension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SHADER_PERMUTATION_SPARSE_INT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"THREADGROUP_SIZEY"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8, 16);</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using</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FPermutationDomain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TShaderPermutationDomain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&lt;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ThreadgroupSizeXDimension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ThreadgroupSizeYDimension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&gt;;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IMPLEMENT_GLOBAL_SHADER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"/path/to/HLSL/</a:t>
            </a:r>
            <a:r>
              <a:rPr kumimoji="0" lang="en-US" sz="1000" b="0" i="0" u="none" strike="noStrike" kern="1200" cap="none" spc="0" normalizeH="0" baseline="0" noProof="0" dirty="0" err="1">
                <a:ln>
                  <a:noFill/>
                </a:ln>
                <a:solidFill>
                  <a:srgbClr val="CC9900"/>
                </a:solidFill>
                <a:effectLst/>
                <a:uLnTx/>
                <a:uFillTx/>
                <a:latin typeface="Consolas" panose="020B0609020204030204" pitchFamily="49" charset="0"/>
                <a:ea typeface="+mn-ea"/>
                <a:cs typeface="Arial" panose="020B0604020202020204" pitchFamily="34" charset="0"/>
              </a:rPr>
              <a:t>file.usf</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CC9900"/>
                </a:solidFill>
                <a:effectLst/>
                <a:uLnTx/>
                <a:uFillTx/>
                <a:latin typeface="Consolas" panose="020B0609020204030204" pitchFamily="49" charset="0"/>
                <a:ea typeface="+mn-ea"/>
                <a:cs typeface="Arial" panose="020B0604020202020204" pitchFamily="34" charset="0"/>
              </a:rPr>
              <a:t>MainCS</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SF_Compute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26" name="TextBox 25">
            <a:extLst>
              <a:ext uri="{FF2B5EF4-FFF2-40B4-BE49-F238E27FC236}">
                <a16:creationId xmlns:a16="http://schemas.microsoft.com/office/drawing/2014/main" id="{DFF738D2-B228-F4AB-8364-B84A7A1059FC}"/>
              </a:ext>
            </a:extLst>
          </p:cNvPr>
          <p:cNvSpPr txBox="1"/>
          <p:nvPr/>
        </p:nvSpPr>
        <p:spPr>
          <a:xfrm>
            <a:off x="6690517" y="1173824"/>
            <a:ext cx="3559432" cy="400110"/>
          </a:xfrm>
          <a:prstGeom prst="rect">
            <a:avLst/>
          </a:prstGeom>
          <a:noFill/>
        </p:spPr>
        <p:txBody>
          <a:bodyPr wrap="square" rtlCol="0">
            <a:spAutoFit/>
          </a:bodyPr>
          <a:lstStyle/>
          <a:p>
            <a:pPr algn="ctr"/>
            <a:r>
              <a:rPr lang="en-US" sz="2000" dirty="0">
                <a:solidFill>
                  <a:srgbClr val="FFFFFF"/>
                </a:solidFill>
                <a:latin typeface="Calibri"/>
              </a:rPr>
              <a:t>C++ shader code (host)</a:t>
            </a:r>
          </a:p>
        </p:txBody>
      </p:sp>
    </p:spTree>
    <p:extLst>
      <p:ext uri="{BB962C8B-B14F-4D97-AF65-F5344CB8AC3E}">
        <p14:creationId xmlns:p14="http://schemas.microsoft.com/office/powerpoint/2010/main" val="137387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B914D2-F420-4AF5-AC68-C4D7488116CD}"/>
              </a:ext>
            </a:extLst>
          </p:cNvPr>
          <p:cNvSpPr>
            <a:spLocks noGrp="1"/>
          </p:cNvSpPr>
          <p:nvPr>
            <p:ph type="title"/>
          </p:nvPr>
        </p:nvSpPr>
        <p:spPr>
          <a:xfrm>
            <a:off x="838199" y="130176"/>
            <a:ext cx="10230853" cy="1014412"/>
          </a:xfrm>
        </p:spPr>
        <p:txBody>
          <a:bodyPr>
            <a:normAutofit fontScale="90000"/>
          </a:bodyPr>
          <a:lstStyle/>
          <a:p>
            <a:r>
              <a:rPr lang="en-US" dirty="0"/>
              <a:t>Repeated declarations for uniform/varying parameters</a:t>
            </a:r>
          </a:p>
        </p:txBody>
      </p:sp>
      <p:sp>
        <p:nvSpPr>
          <p:cNvPr id="3" name="Slide Number Placeholder 2">
            <a:extLst>
              <a:ext uri="{FF2B5EF4-FFF2-40B4-BE49-F238E27FC236}">
                <a16:creationId xmlns:a16="http://schemas.microsoft.com/office/drawing/2014/main" id="{6E0E61EF-05EC-3D47-2309-C4D05B39E039}"/>
              </a:ext>
            </a:extLst>
          </p:cNvPr>
          <p:cNvSpPr>
            <a:spLocks noGrp="1"/>
          </p:cNvSpPr>
          <p:nvPr>
            <p:ph type="sldNum" sz="quarter" idx="12"/>
          </p:nvPr>
        </p:nvSpPr>
        <p:spPr/>
        <p:txBody>
          <a:bodyPr/>
          <a:lstStyle/>
          <a:p>
            <a:fld id="{AF34EE12-625D-4F50-A9E6-BFA20772C675}" type="slidenum">
              <a:rPr lang="en-US" smtClean="0"/>
              <a:t>19</a:t>
            </a:fld>
            <a:endParaRPr lang="en-US"/>
          </a:p>
        </p:txBody>
      </p:sp>
      <p:sp>
        <p:nvSpPr>
          <p:cNvPr id="23" name="Content Placeholder 6">
            <a:extLst>
              <a:ext uri="{FF2B5EF4-FFF2-40B4-BE49-F238E27FC236}">
                <a16:creationId xmlns:a16="http://schemas.microsoft.com/office/drawing/2014/main" id="{1085CB16-9DA1-2FCD-A8B5-CDE081321702}"/>
              </a:ext>
            </a:extLst>
          </p:cNvPr>
          <p:cNvSpPr txBox="1">
            <a:spLocks/>
          </p:cNvSpPr>
          <p:nvPr/>
        </p:nvSpPr>
        <p:spPr>
          <a:xfrm>
            <a:off x="1456625" y="1628217"/>
            <a:ext cx="4572000"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MyStruct_TileSizeX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MyStruct_TileSizeY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MyStruct_NumTilesX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MyStruct_NumTilesY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Texture2D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ColorTexture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SamplerState</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ColorSampler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GetIterationCount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LOW</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2;</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MEDIUM</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4;</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HIGH</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8;</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#else</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endPar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numthreads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(THREADGROUP_SIZEX, THREADGROUP_SIZEY, 1)]</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void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MainCS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uint2</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DispatchThreadID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SV_DispatchThreadID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const </a:t>
            </a: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GetIterationCount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24" name="TextBox 23">
            <a:extLst>
              <a:ext uri="{FF2B5EF4-FFF2-40B4-BE49-F238E27FC236}">
                <a16:creationId xmlns:a16="http://schemas.microsoft.com/office/drawing/2014/main" id="{BA58C813-C858-A750-CA15-566BD5FFA252}"/>
              </a:ext>
            </a:extLst>
          </p:cNvPr>
          <p:cNvSpPr txBox="1"/>
          <p:nvPr/>
        </p:nvSpPr>
        <p:spPr>
          <a:xfrm>
            <a:off x="2258730" y="1173824"/>
            <a:ext cx="2967790" cy="400110"/>
          </a:xfrm>
          <a:prstGeom prst="rect">
            <a:avLst/>
          </a:prstGeom>
          <a:noFill/>
        </p:spPr>
        <p:txBody>
          <a:bodyPr wrap="square" rtlCol="0">
            <a:spAutoFit/>
          </a:bodyPr>
          <a:lstStyle/>
          <a:p>
            <a:pPr algn="ctr"/>
            <a:r>
              <a:rPr lang="en-US" sz="2000" dirty="0">
                <a:solidFill>
                  <a:srgbClr val="FFFFFF"/>
                </a:solidFill>
                <a:latin typeface="Calibri"/>
              </a:rPr>
              <a:t>HLSL shader code (GPU)</a:t>
            </a:r>
          </a:p>
        </p:txBody>
      </p:sp>
      <p:sp>
        <p:nvSpPr>
          <p:cNvPr id="25" name="Content Placeholder 6">
            <a:extLst>
              <a:ext uri="{FF2B5EF4-FFF2-40B4-BE49-F238E27FC236}">
                <a16:creationId xmlns:a16="http://schemas.microsoft.com/office/drawing/2014/main" id="{1DD3926C-923D-2376-F23C-E273FAC6C3B5}"/>
              </a:ext>
            </a:extLst>
          </p:cNvPr>
          <p:cNvSpPr txBox="1">
            <a:spLocks/>
          </p:cNvSpPr>
          <p:nvPr/>
        </p:nvSpPr>
        <p:spPr>
          <a:xfrm>
            <a:off x="6184233" y="1628217"/>
            <a:ext cx="4572000"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FGlobalShader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DECLARE_SHADER_TYPE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Global);</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BEGIN_SHADER_PARAMETER_STRUCT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FParameters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SHADER_PARAMETER_STRUCT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SHADER_PARAMETER_RDG_TEXTURE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(Texture2D,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ColorTexture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SHADER_PARAMETER_SAMPLER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SamplerState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ColorSampler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END_SHADER_PARAMETER_STRUCT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SHADER_PERMUTATION_ENUM_CLASS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"QUALITY"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ThreadgroupSizeXDimension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SHADER_PERMUTATION_SPARSE_INT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"THREADGROUP_SIZEX"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8, 16);</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ThreadgroupSizeYDimension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SHADER_PERMUTATION_SPARSE_INT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"THREADGROUP_SIZEY"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8, 16);</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using</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FPermutationDomain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TShaderPermutationDomain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&lt;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ThreadgroupSizeXDimension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ThreadgroupSizeYDimension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&gt;;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IMPLEMENT_GLOBAL_SHADER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"/path/to/HLSL/</a:t>
            </a:r>
            <a:r>
              <a:rPr kumimoji="0" lang="en-US" sz="1000" b="0" i="0" u="none" strike="noStrike" kern="1200" cap="none" spc="0" normalizeH="0" baseline="0" noProof="0" dirty="0" err="1">
                <a:ln>
                  <a:noFill/>
                </a:ln>
                <a:solidFill>
                  <a:srgbClr val="CC9900"/>
                </a:solidFill>
                <a:effectLst/>
                <a:uLnTx/>
                <a:uFillTx/>
                <a:latin typeface="Consolas" panose="020B0609020204030204" pitchFamily="49" charset="0"/>
                <a:ea typeface="+mn-ea"/>
                <a:cs typeface="Arial" panose="020B0604020202020204" pitchFamily="34" charset="0"/>
              </a:rPr>
              <a:t>file.usf</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CC9900"/>
                </a:solidFill>
                <a:effectLst/>
                <a:uLnTx/>
                <a:uFillTx/>
                <a:latin typeface="Consolas" panose="020B0609020204030204" pitchFamily="49" charset="0"/>
                <a:ea typeface="+mn-ea"/>
                <a:cs typeface="Arial" panose="020B0604020202020204" pitchFamily="34" charset="0"/>
              </a:rPr>
              <a:t>MainCS</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SF_Compute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26" name="TextBox 25">
            <a:extLst>
              <a:ext uri="{FF2B5EF4-FFF2-40B4-BE49-F238E27FC236}">
                <a16:creationId xmlns:a16="http://schemas.microsoft.com/office/drawing/2014/main" id="{DFF738D2-B228-F4AB-8364-B84A7A1059FC}"/>
              </a:ext>
            </a:extLst>
          </p:cNvPr>
          <p:cNvSpPr txBox="1"/>
          <p:nvPr/>
        </p:nvSpPr>
        <p:spPr>
          <a:xfrm>
            <a:off x="6690517" y="1173824"/>
            <a:ext cx="3559432" cy="400110"/>
          </a:xfrm>
          <a:prstGeom prst="rect">
            <a:avLst/>
          </a:prstGeom>
          <a:noFill/>
        </p:spPr>
        <p:txBody>
          <a:bodyPr wrap="square" rtlCol="0">
            <a:spAutoFit/>
          </a:bodyPr>
          <a:lstStyle/>
          <a:p>
            <a:pPr algn="ctr"/>
            <a:r>
              <a:rPr lang="en-US" sz="2000" dirty="0">
                <a:solidFill>
                  <a:srgbClr val="FFFFFF"/>
                </a:solidFill>
                <a:latin typeface="Calibri"/>
              </a:rPr>
              <a:t>C++ shader code (host)</a:t>
            </a:r>
          </a:p>
        </p:txBody>
      </p:sp>
      <p:sp>
        <p:nvSpPr>
          <p:cNvPr id="27" name="Speech Bubble: Rectangle with Corners Rounded 26">
            <a:extLst>
              <a:ext uri="{FF2B5EF4-FFF2-40B4-BE49-F238E27FC236}">
                <a16:creationId xmlns:a16="http://schemas.microsoft.com/office/drawing/2014/main" id="{4F1A1D10-3CBF-4B39-D93D-A81FB3394510}"/>
              </a:ext>
            </a:extLst>
          </p:cNvPr>
          <p:cNvSpPr/>
          <p:nvPr/>
        </p:nvSpPr>
        <p:spPr>
          <a:xfrm>
            <a:off x="4341327" y="2259974"/>
            <a:ext cx="1281292" cy="660174"/>
          </a:xfrm>
          <a:prstGeom prst="wedgeRoundRectCallout">
            <a:avLst>
              <a:gd name="adj1" fmla="val 36962"/>
              <a:gd name="adj2" fmla="val 28430"/>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Uniform Parameters</a:t>
            </a:r>
          </a:p>
        </p:txBody>
      </p:sp>
      <p:sp>
        <p:nvSpPr>
          <p:cNvPr id="28" name="Right Brace 27">
            <a:extLst>
              <a:ext uri="{FF2B5EF4-FFF2-40B4-BE49-F238E27FC236}">
                <a16:creationId xmlns:a16="http://schemas.microsoft.com/office/drawing/2014/main" id="{ED83EBCE-3AF5-933C-186F-2224CDB2F508}"/>
              </a:ext>
            </a:extLst>
          </p:cNvPr>
          <p:cNvSpPr/>
          <p:nvPr/>
        </p:nvSpPr>
        <p:spPr>
          <a:xfrm>
            <a:off x="3619833" y="1771151"/>
            <a:ext cx="315488" cy="1244765"/>
          </a:xfrm>
          <a:prstGeom prst="rightBrace">
            <a:avLst>
              <a:gd name="adj1" fmla="val 18747"/>
              <a:gd name="adj2"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Left Brace 28">
            <a:extLst>
              <a:ext uri="{FF2B5EF4-FFF2-40B4-BE49-F238E27FC236}">
                <a16:creationId xmlns:a16="http://schemas.microsoft.com/office/drawing/2014/main" id="{F010B13E-FDFD-36BC-FB11-3EA02D3D4C5D}"/>
              </a:ext>
            </a:extLst>
          </p:cNvPr>
          <p:cNvSpPr/>
          <p:nvPr/>
        </p:nvSpPr>
        <p:spPr>
          <a:xfrm>
            <a:off x="5922842" y="2082855"/>
            <a:ext cx="394279" cy="1014412"/>
          </a:xfrm>
          <a:prstGeom prst="leftBrace">
            <a:avLst>
              <a:gd name="adj1" fmla="val 18746"/>
              <a:gd name="adj2"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a:extLst>
              <a:ext uri="{FF2B5EF4-FFF2-40B4-BE49-F238E27FC236}">
                <a16:creationId xmlns:a16="http://schemas.microsoft.com/office/drawing/2014/main" id="{75AF14AE-34D6-524A-6092-BFB3B47B8121}"/>
              </a:ext>
            </a:extLst>
          </p:cNvPr>
          <p:cNvSpPr/>
          <p:nvPr/>
        </p:nvSpPr>
        <p:spPr>
          <a:xfrm>
            <a:off x="6541195" y="2496331"/>
            <a:ext cx="3380847" cy="2162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Speech Bubble: Rectangle with Corners Rounded 32">
            <a:extLst>
              <a:ext uri="{FF2B5EF4-FFF2-40B4-BE49-F238E27FC236}">
                <a16:creationId xmlns:a16="http://schemas.microsoft.com/office/drawing/2014/main" id="{B44E1E99-3F19-144C-D4B7-8D1B10EDF5E6}"/>
              </a:ext>
            </a:extLst>
          </p:cNvPr>
          <p:cNvSpPr/>
          <p:nvPr/>
        </p:nvSpPr>
        <p:spPr>
          <a:xfrm>
            <a:off x="3945228" y="4374469"/>
            <a:ext cx="1281292" cy="660174"/>
          </a:xfrm>
          <a:prstGeom prst="wedgeRoundRectCallout">
            <a:avLst>
              <a:gd name="adj1" fmla="val -97631"/>
              <a:gd name="adj2" fmla="val 14020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Varying Parameters</a:t>
            </a:r>
          </a:p>
        </p:txBody>
      </p:sp>
    </p:spTree>
    <p:extLst>
      <p:ext uri="{BB962C8B-B14F-4D97-AF65-F5344CB8AC3E}">
        <p14:creationId xmlns:p14="http://schemas.microsoft.com/office/powerpoint/2010/main" val="343045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EC0D-D01F-C690-38E8-0386D33453C9}"/>
              </a:ext>
            </a:extLst>
          </p:cNvPr>
          <p:cNvSpPr>
            <a:spLocks noGrp="1"/>
          </p:cNvSpPr>
          <p:nvPr>
            <p:ph type="title"/>
          </p:nvPr>
        </p:nvSpPr>
        <p:spPr>
          <a:xfrm>
            <a:off x="838200" y="130176"/>
            <a:ext cx="8943474" cy="1014412"/>
          </a:xfrm>
        </p:spPr>
        <p:txBody>
          <a:bodyPr>
            <a:normAutofit fontScale="90000"/>
          </a:bodyPr>
          <a:lstStyle/>
          <a:p>
            <a:r>
              <a:rPr lang="en-US" dirty="0"/>
              <a:t>Strict divide between host (CPU) and GPU code</a:t>
            </a:r>
          </a:p>
        </p:txBody>
      </p:sp>
      <p:sp>
        <p:nvSpPr>
          <p:cNvPr id="3" name="Slide Number Placeholder 2">
            <a:extLst>
              <a:ext uri="{FF2B5EF4-FFF2-40B4-BE49-F238E27FC236}">
                <a16:creationId xmlns:a16="http://schemas.microsoft.com/office/drawing/2014/main" id="{89E4913D-0CC5-3A15-3F2B-0F61898972AB}"/>
              </a:ext>
            </a:extLst>
          </p:cNvPr>
          <p:cNvSpPr>
            <a:spLocks noGrp="1"/>
          </p:cNvSpPr>
          <p:nvPr>
            <p:ph type="sldNum" sz="quarter" idx="12"/>
          </p:nvPr>
        </p:nvSpPr>
        <p:spPr/>
        <p:txBody>
          <a:bodyPr/>
          <a:lstStyle/>
          <a:p>
            <a:fld id="{AF34EE12-625D-4F50-A9E6-BFA20772C675}" type="slidenum">
              <a:rPr lang="en-US" smtClean="0"/>
              <a:t>2</a:t>
            </a:fld>
            <a:endParaRPr lang="en-US"/>
          </a:p>
        </p:txBody>
      </p:sp>
      <p:grpSp>
        <p:nvGrpSpPr>
          <p:cNvPr id="74" name="Group 73">
            <a:extLst>
              <a:ext uri="{FF2B5EF4-FFF2-40B4-BE49-F238E27FC236}">
                <a16:creationId xmlns:a16="http://schemas.microsoft.com/office/drawing/2014/main" id="{33C7FCAF-8749-9531-074F-FE4FC2FBAD87}"/>
              </a:ext>
            </a:extLst>
          </p:cNvPr>
          <p:cNvGrpSpPr/>
          <p:nvPr/>
        </p:nvGrpSpPr>
        <p:grpSpPr>
          <a:xfrm>
            <a:off x="5470279" y="1823678"/>
            <a:ext cx="3931596" cy="1215956"/>
            <a:chOff x="4445538" y="4202349"/>
            <a:chExt cx="4717914" cy="1459147"/>
          </a:xfrm>
        </p:grpSpPr>
        <p:sp>
          <p:nvSpPr>
            <p:cNvPr id="75" name="Rounded Rectangle 28">
              <a:extLst>
                <a:ext uri="{FF2B5EF4-FFF2-40B4-BE49-F238E27FC236}">
                  <a16:creationId xmlns:a16="http://schemas.microsoft.com/office/drawing/2014/main" id="{5F9A4F57-2146-5A7A-41A4-B287487D7B25}"/>
                </a:ext>
              </a:extLst>
            </p:cNvPr>
            <p:cNvSpPr/>
            <p:nvPr/>
          </p:nvSpPr>
          <p:spPr>
            <a:xfrm>
              <a:off x="4445538" y="4202349"/>
              <a:ext cx="4717914" cy="1459147"/>
            </a:xfrm>
            <a:prstGeom prst="roundRect">
              <a:avLst>
                <a:gd name="adj" fmla="val 4625"/>
              </a:avLst>
            </a:prstGeom>
            <a:solidFill>
              <a:srgbClr val="000000">
                <a:lumMod val="50000"/>
                <a:lumOff val="50000"/>
              </a:srgbClr>
            </a:solidFill>
            <a:ln w="12700" cap="flat" cmpd="sng" algn="ctr">
              <a:noFill/>
              <a:prstDash val="solid"/>
              <a:miter lim="800000"/>
            </a:ln>
            <a:effectLst/>
          </p:spPr>
          <p:txBody>
            <a:bodyPr rtlCol="0" anchor="t"/>
            <a:lstStyle/>
            <a:p>
              <a:pPr defTabSz="685800">
                <a:defRPr/>
              </a:pPr>
              <a:r>
                <a:rPr lang="en-US" sz="1500" kern="0" dirty="0">
                  <a:solidFill>
                    <a:prstClr val="white"/>
                  </a:solidFill>
                  <a:latin typeface="Franklin Gothic Demi"/>
                </a:rPr>
                <a:t>GPU</a:t>
              </a:r>
            </a:p>
          </p:txBody>
        </p:sp>
        <p:sp>
          <p:nvSpPr>
            <p:cNvPr id="76" name="Rectangle 75">
              <a:extLst>
                <a:ext uri="{FF2B5EF4-FFF2-40B4-BE49-F238E27FC236}">
                  <a16:creationId xmlns:a16="http://schemas.microsoft.com/office/drawing/2014/main" id="{8EC60FEB-C95A-56D6-F399-5C655C77CEF2}"/>
                </a:ext>
              </a:extLst>
            </p:cNvPr>
            <p:cNvSpPr/>
            <p:nvPr/>
          </p:nvSpPr>
          <p:spPr>
            <a:xfrm>
              <a:off x="4581264" y="4750988"/>
              <a:ext cx="558757" cy="558757"/>
            </a:xfrm>
            <a:prstGeom prst="rect">
              <a:avLst/>
            </a:prstGeom>
            <a:solidFill>
              <a:schemeClr val="accent1">
                <a:lumMod val="75000"/>
              </a:schemeClr>
            </a:solidFill>
            <a:ln w="12700" cap="flat" cmpd="sng" algn="ctr">
              <a:noFill/>
              <a:prstDash val="solid"/>
              <a:miter lim="800000"/>
            </a:ln>
            <a:effectLst/>
          </p:spPr>
          <p:txBody>
            <a:bodyPr rtlCol="0" anchor="ctr"/>
            <a:lstStyle/>
            <a:p>
              <a:pPr algn="ctr" defTabSz="685800">
                <a:defRPr/>
              </a:pPr>
              <a:r>
                <a:rPr lang="en-US" sz="1167" kern="0" dirty="0">
                  <a:solidFill>
                    <a:prstClr val="white"/>
                  </a:solidFill>
                  <a:latin typeface="Franklin Gothic Demi"/>
                </a:rPr>
                <a:t>VS</a:t>
              </a:r>
            </a:p>
          </p:txBody>
        </p:sp>
        <p:sp>
          <p:nvSpPr>
            <p:cNvPr id="77" name="Rectangle 76">
              <a:extLst>
                <a:ext uri="{FF2B5EF4-FFF2-40B4-BE49-F238E27FC236}">
                  <a16:creationId xmlns:a16="http://schemas.microsoft.com/office/drawing/2014/main" id="{2B4CCBA3-DAA0-2515-36DB-E18871740DB5}"/>
                </a:ext>
              </a:extLst>
            </p:cNvPr>
            <p:cNvSpPr/>
            <p:nvPr/>
          </p:nvSpPr>
          <p:spPr>
            <a:xfrm>
              <a:off x="5184182" y="4750987"/>
              <a:ext cx="558757" cy="558757"/>
            </a:xfrm>
            <a:prstGeom prst="rect">
              <a:avLst/>
            </a:prstGeom>
            <a:solidFill>
              <a:schemeClr val="accent1">
                <a:lumMod val="75000"/>
              </a:schemeClr>
            </a:solidFill>
            <a:ln w="12700" cap="flat" cmpd="sng" algn="ctr">
              <a:noFill/>
              <a:prstDash val="solid"/>
              <a:miter lim="800000"/>
            </a:ln>
            <a:effectLst/>
          </p:spPr>
          <p:txBody>
            <a:bodyPr rtlCol="0" anchor="ctr"/>
            <a:lstStyle/>
            <a:p>
              <a:pPr algn="ctr" defTabSz="685800">
                <a:defRPr/>
              </a:pPr>
              <a:r>
                <a:rPr lang="en-US" sz="1167" kern="0" dirty="0">
                  <a:solidFill>
                    <a:prstClr val="white"/>
                  </a:solidFill>
                  <a:latin typeface="Franklin Gothic Demi"/>
                </a:rPr>
                <a:t>HS</a:t>
              </a:r>
            </a:p>
          </p:txBody>
        </p:sp>
        <p:sp>
          <p:nvSpPr>
            <p:cNvPr id="78" name="Rectangle 77">
              <a:extLst>
                <a:ext uri="{FF2B5EF4-FFF2-40B4-BE49-F238E27FC236}">
                  <a16:creationId xmlns:a16="http://schemas.microsoft.com/office/drawing/2014/main" id="{EAA86681-B518-705E-6C8B-44E3F566762E}"/>
                </a:ext>
              </a:extLst>
            </p:cNvPr>
            <p:cNvSpPr/>
            <p:nvPr/>
          </p:nvSpPr>
          <p:spPr>
            <a:xfrm>
              <a:off x="5786146" y="4750987"/>
              <a:ext cx="558757" cy="558757"/>
            </a:xfrm>
            <a:prstGeom prst="rect">
              <a:avLst/>
            </a:prstGeom>
            <a:solidFill>
              <a:schemeClr val="accent1">
                <a:lumMod val="75000"/>
              </a:schemeClr>
            </a:solidFill>
            <a:ln w="12700" cap="flat" cmpd="sng" algn="ctr">
              <a:noFill/>
              <a:prstDash val="solid"/>
              <a:miter lim="800000"/>
            </a:ln>
            <a:effectLst/>
          </p:spPr>
          <p:txBody>
            <a:bodyPr rtlCol="0" anchor="ctr"/>
            <a:lstStyle/>
            <a:p>
              <a:pPr algn="ctr" defTabSz="685800">
                <a:defRPr/>
              </a:pPr>
              <a:r>
                <a:rPr lang="en-US" sz="1167" kern="0" dirty="0">
                  <a:solidFill>
                    <a:prstClr val="white"/>
                  </a:solidFill>
                  <a:latin typeface="Franklin Gothic Demi"/>
                </a:rPr>
                <a:t>DS</a:t>
              </a:r>
            </a:p>
          </p:txBody>
        </p:sp>
        <p:sp>
          <p:nvSpPr>
            <p:cNvPr id="79" name="Rectangle 78">
              <a:extLst>
                <a:ext uri="{FF2B5EF4-FFF2-40B4-BE49-F238E27FC236}">
                  <a16:creationId xmlns:a16="http://schemas.microsoft.com/office/drawing/2014/main" id="{37FDE5D2-3AF3-DBD0-9C8B-CE4FE0120562}"/>
                </a:ext>
              </a:extLst>
            </p:cNvPr>
            <p:cNvSpPr/>
            <p:nvPr/>
          </p:nvSpPr>
          <p:spPr>
            <a:xfrm>
              <a:off x="6393789" y="4750982"/>
              <a:ext cx="558757" cy="558757"/>
            </a:xfrm>
            <a:prstGeom prst="rect">
              <a:avLst/>
            </a:prstGeom>
            <a:solidFill>
              <a:schemeClr val="accent1">
                <a:lumMod val="75000"/>
              </a:schemeClr>
            </a:solidFill>
            <a:ln w="12700" cap="flat" cmpd="sng" algn="ctr">
              <a:noFill/>
              <a:prstDash val="solid"/>
              <a:miter lim="800000"/>
            </a:ln>
            <a:effectLst/>
          </p:spPr>
          <p:txBody>
            <a:bodyPr rtlCol="0" anchor="ctr"/>
            <a:lstStyle/>
            <a:p>
              <a:pPr algn="ctr" defTabSz="685800">
                <a:defRPr/>
              </a:pPr>
              <a:r>
                <a:rPr lang="en-US" sz="1167" kern="0" dirty="0">
                  <a:solidFill>
                    <a:prstClr val="white"/>
                  </a:solidFill>
                  <a:latin typeface="Franklin Gothic Demi"/>
                </a:rPr>
                <a:t>GS</a:t>
              </a:r>
            </a:p>
          </p:txBody>
        </p:sp>
        <p:sp>
          <p:nvSpPr>
            <p:cNvPr id="80" name="Rectangle 79">
              <a:extLst>
                <a:ext uri="{FF2B5EF4-FFF2-40B4-BE49-F238E27FC236}">
                  <a16:creationId xmlns:a16="http://schemas.microsoft.com/office/drawing/2014/main" id="{16DBA8FB-8BA2-203C-F393-E6504C2D470D}"/>
                </a:ext>
              </a:extLst>
            </p:cNvPr>
            <p:cNvSpPr/>
            <p:nvPr/>
          </p:nvSpPr>
          <p:spPr>
            <a:xfrm>
              <a:off x="6999962" y="4750988"/>
              <a:ext cx="558757" cy="558757"/>
            </a:xfrm>
            <a:prstGeom prst="rect">
              <a:avLst/>
            </a:prstGeom>
            <a:solidFill>
              <a:schemeClr val="accent1">
                <a:lumMod val="75000"/>
              </a:schemeClr>
            </a:solidFill>
            <a:ln w="12700" cap="flat" cmpd="sng" algn="ctr">
              <a:noFill/>
              <a:prstDash val="solid"/>
              <a:miter lim="800000"/>
            </a:ln>
            <a:effectLst/>
          </p:spPr>
          <p:txBody>
            <a:bodyPr rtlCol="0" anchor="ctr"/>
            <a:lstStyle/>
            <a:p>
              <a:pPr algn="ctr" defTabSz="685800">
                <a:defRPr/>
              </a:pPr>
              <a:r>
                <a:rPr lang="en-US" sz="1167" kern="0" dirty="0">
                  <a:solidFill>
                    <a:prstClr val="white"/>
                  </a:solidFill>
                  <a:latin typeface="Franklin Gothic Demi"/>
                </a:rPr>
                <a:t>PS</a:t>
              </a:r>
            </a:p>
          </p:txBody>
        </p:sp>
        <p:sp>
          <p:nvSpPr>
            <p:cNvPr id="81" name="Rectangle 80">
              <a:extLst>
                <a:ext uri="{FF2B5EF4-FFF2-40B4-BE49-F238E27FC236}">
                  <a16:creationId xmlns:a16="http://schemas.microsoft.com/office/drawing/2014/main" id="{BDE6BDB5-1FA3-A7C0-5073-A02DA767F5B9}"/>
                </a:ext>
              </a:extLst>
            </p:cNvPr>
            <p:cNvSpPr/>
            <p:nvPr/>
          </p:nvSpPr>
          <p:spPr>
            <a:xfrm>
              <a:off x="7821375" y="4750986"/>
              <a:ext cx="1161674" cy="558757"/>
            </a:xfrm>
            <a:prstGeom prst="rect">
              <a:avLst/>
            </a:prstGeom>
            <a:solidFill>
              <a:schemeClr val="accent1">
                <a:lumMod val="75000"/>
              </a:schemeClr>
            </a:solidFill>
            <a:ln w="12700" cap="flat" cmpd="sng" algn="ctr">
              <a:noFill/>
              <a:prstDash val="solid"/>
              <a:miter lim="800000"/>
            </a:ln>
            <a:effectLst/>
          </p:spPr>
          <p:txBody>
            <a:bodyPr rtlCol="0" anchor="ctr"/>
            <a:lstStyle/>
            <a:p>
              <a:pPr algn="ctr" defTabSz="685800">
                <a:defRPr/>
              </a:pPr>
              <a:r>
                <a:rPr lang="en-US" sz="1167" kern="0" dirty="0">
                  <a:solidFill>
                    <a:prstClr val="white"/>
                  </a:solidFill>
                  <a:latin typeface="Franklin Gothic Demi"/>
                </a:rPr>
                <a:t>Compute</a:t>
              </a:r>
            </a:p>
          </p:txBody>
        </p:sp>
      </p:grpSp>
      <p:grpSp>
        <p:nvGrpSpPr>
          <p:cNvPr id="82" name="Group 81">
            <a:extLst>
              <a:ext uri="{FF2B5EF4-FFF2-40B4-BE49-F238E27FC236}">
                <a16:creationId xmlns:a16="http://schemas.microsoft.com/office/drawing/2014/main" id="{73339C13-5BC9-C41A-D19E-7DFB2FF265F0}"/>
              </a:ext>
            </a:extLst>
          </p:cNvPr>
          <p:cNvGrpSpPr/>
          <p:nvPr/>
        </p:nvGrpSpPr>
        <p:grpSpPr>
          <a:xfrm>
            <a:off x="1922599" y="1823679"/>
            <a:ext cx="1875368" cy="1215956"/>
            <a:chOff x="1864316" y="4202351"/>
            <a:chExt cx="2250442" cy="1459147"/>
          </a:xfrm>
        </p:grpSpPr>
        <p:sp>
          <p:nvSpPr>
            <p:cNvPr id="83" name="Rounded Rectangle 17">
              <a:extLst>
                <a:ext uri="{FF2B5EF4-FFF2-40B4-BE49-F238E27FC236}">
                  <a16:creationId xmlns:a16="http://schemas.microsoft.com/office/drawing/2014/main" id="{A7B869F3-5830-DCAE-E5A9-3E48E37D43A1}"/>
                </a:ext>
              </a:extLst>
            </p:cNvPr>
            <p:cNvSpPr/>
            <p:nvPr/>
          </p:nvSpPr>
          <p:spPr>
            <a:xfrm>
              <a:off x="1864316" y="4202351"/>
              <a:ext cx="2250442" cy="1459147"/>
            </a:xfrm>
            <a:prstGeom prst="roundRect">
              <a:avLst>
                <a:gd name="adj" fmla="val 4625"/>
              </a:avLst>
            </a:prstGeom>
            <a:solidFill>
              <a:srgbClr val="000000">
                <a:lumMod val="50000"/>
                <a:lumOff val="50000"/>
              </a:srgbClr>
            </a:solidFill>
            <a:ln w="12700" cap="flat" cmpd="sng" algn="ctr">
              <a:noFill/>
              <a:prstDash val="solid"/>
              <a:miter lim="800000"/>
            </a:ln>
            <a:effectLst/>
          </p:spPr>
          <p:txBody>
            <a:bodyPr rtlCol="0" anchor="t"/>
            <a:lstStyle/>
            <a:p>
              <a:pPr defTabSz="685800">
                <a:defRPr/>
              </a:pPr>
              <a:r>
                <a:rPr lang="en-US" sz="1500" kern="0" dirty="0">
                  <a:solidFill>
                    <a:prstClr val="white"/>
                  </a:solidFill>
                  <a:latin typeface="Franklin Gothic Demi"/>
                </a:rPr>
                <a:t>CPU</a:t>
              </a:r>
            </a:p>
          </p:txBody>
        </p:sp>
        <p:sp>
          <p:nvSpPr>
            <p:cNvPr id="84" name="Rectangle 83">
              <a:extLst>
                <a:ext uri="{FF2B5EF4-FFF2-40B4-BE49-F238E27FC236}">
                  <a16:creationId xmlns:a16="http://schemas.microsoft.com/office/drawing/2014/main" id="{2D30CC58-22A5-6609-23C4-A558D2A1C5FA}"/>
                </a:ext>
              </a:extLst>
            </p:cNvPr>
            <p:cNvSpPr/>
            <p:nvPr/>
          </p:nvSpPr>
          <p:spPr>
            <a:xfrm>
              <a:off x="2000572" y="4750990"/>
              <a:ext cx="892130" cy="558757"/>
            </a:xfrm>
            <a:prstGeom prst="rect">
              <a:avLst/>
            </a:prstGeom>
            <a:solidFill>
              <a:schemeClr val="accent1">
                <a:lumMod val="75000"/>
              </a:schemeClr>
            </a:solidFill>
            <a:ln w="12700" cap="flat" cmpd="sng" algn="ctr">
              <a:noFill/>
              <a:prstDash val="solid"/>
              <a:miter lim="800000"/>
            </a:ln>
            <a:effectLst/>
          </p:spPr>
          <p:txBody>
            <a:bodyPr rtlCol="0" anchor="ctr"/>
            <a:lstStyle/>
            <a:p>
              <a:pPr algn="ctr" defTabSz="685800">
                <a:defRPr/>
              </a:pPr>
              <a:r>
                <a:rPr lang="en-US" sz="1167" kern="0" dirty="0">
                  <a:solidFill>
                    <a:prstClr val="white"/>
                  </a:solidFill>
                  <a:latin typeface="Franklin Gothic Demi"/>
                </a:rPr>
                <a:t>Threads</a:t>
              </a:r>
            </a:p>
          </p:txBody>
        </p:sp>
        <p:sp>
          <p:nvSpPr>
            <p:cNvPr id="85" name="Rectangle 84">
              <a:extLst>
                <a:ext uri="{FF2B5EF4-FFF2-40B4-BE49-F238E27FC236}">
                  <a16:creationId xmlns:a16="http://schemas.microsoft.com/office/drawing/2014/main" id="{649A680F-4323-03F8-F67D-D7E33C930912}"/>
                </a:ext>
              </a:extLst>
            </p:cNvPr>
            <p:cNvSpPr/>
            <p:nvPr/>
          </p:nvSpPr>
          <p:spPr>
            <a:xfrm>
              <a:off x="3112843" y="4750990"/>
              <a:ext cx="892130" cy="558757"/>
            </a:xfrm>
            <a:prstGeom prst="rect">
              <a:avLst/>
            </a:prstGeom>
            <a:solidFill>
              <a:schemeClr val="accent1">
                <a:lumMod val="75000"/>
              </a:schemeClr>
            </a:solidFill>
            <a:ln w="12700" cap="flat" cmpd="sng" algn="ctr">
              <a:noFill/>
              <a:prstDash val="solid"/>
              <a:miter lim="800000"/>
            </a:ln>
            <a:effectLst/>
          </p:spPr>
          <p:txBody>
            <a:bodyPr rtlCol="0" anchor="ctr"/>
            <a:lstStyle/>
            <a:p>
              <a:pPr algn="ctr" defTabSz="685800">
                <a:defRPr/>
              </a:pPr>
              <a:r>
                <a:rPr lang="en-US" sz="1167" kern="0" dirty="0">
                  <a:solidFill>
                    <a:prstClr val="white"/>
                  </a:solidFill>
                  <a:latin typeface="Franklin Gothic Demi"/>
                </a:rPr>
                <a:t>SIMD</a:t>
              </a:r>
            </a:p>
          </p:txBody>
        </p:sp>
      </p:grpSp>
      <p:sp>
        <p:nvSpPr>
          <p:cNvPr id="86" name="TextBox 85">
            <a:extLst>
              <a:ext uri="{FF2B5EF4-FFF2-40B4-BE49-F238E27FC236}">
                <a16:creationId xmlns:a16="http://schemas.microsoft.com/office/drawing/2014/main" id="{4F0015EB-CD8C-40B3-2351-3E13F5D970CB}"/>
              </a:ext>
            </a:extLst>
          </p:cNvPr>
          <p:cNvSpPr txBox="1"/>
          <p:nvPr/>
        </p:nvSpPr>
        <p:spPr>
          <a:xfrm>
            <a:off x="1738505" y="4650271"/>
            <a:ext cx="2243556" cy="923330"/>
          </a:xfrm>
          <a:prstGeom prst="rect">
            <a:avLst/>
          </a:prstGeom>
          <a:noFill/>
        </p:spPr>
        <p:txBody>
          <a:bodyPr wrap="square" rtlCol="0">
            <a:spAutoFit/>
          </a:bodyPr>
          <a:lstStyle/>
          <a:p>
            <a:pPr algn="ctr"/>
            <a:r>
              <a:rPr lang="en-US" dirty="0">
                <a:solidFill>
                  <a:srgbClr val="FFFFFF"/>
                </a:solidFill>
                <a:latin typeface="Calibri"/>
              </a:rPr>
              <a:t>Sets up and invokes rendering work</a:t>
            </a:r>
          </a:p>
          <a:p>
            <a:pPr algn="ctr"/>
            <a:r>
              <a:rPr lang="en-US" dirty="0">
                <a:solidFill>
                  <a:srgbClr val="FFFFFF"/>
                </a:solidFill>
                <a:latin typeface="Calibri"/>
              </a:rPr>
              <a:t>(written in C++)</a:t>
            </a:r>
          </a:p>
        </p:txBody>
      </p:sp>
      <p:sp>
        <p:nvSpPr>
          <p:cNvPr id="87" name="TextBox 86">
            <a:extLst>
              <a:ext uri="{FF2B5EF4-FFF2-40B4-BE49-F238E27FC236}">
                <a16:creationId xmlns:a16="http://schemas.microsoft.com/office/drawing/2014/main" id="{64358A20-C7C3-7F09-FA8A-873DD09496BE}"/>
              </a:ext>
            </a:extLst>
          </p:cNvPr>
          <p:cNvSpPr txBox="1"/>
          <p:nvPr/>
        </p:nvSpPr>
        <p:spPr>
          <a:xfrm>
            <a:off x="6153271" y="4650271"/>
            <a:ext cx="2565612" cy="923330"/>
          </a:xfrm>
          <a:prstGeom prst="rect">
            <a:avLst/>
          </a:prstGeom>
          <a:noFill/>
        </p:spPr>
        <p:txBody>
          <a:bodyPr wrap="square" rtlCol="0">
            <a:spAutoFit/>
          </a:bodyPr>
          <a:lstStyle/>
          <a:p>
            <a:pPr algn="ctr"/>
            <a:r>
              <a:rPr lang="en-US" dirty="0">
                <a:solidFill>
                  <a:srgbClr val="FFFFFF"/>
                </a:solidFill>
                <a:latin typeface="Calibri"/>
              </a:rPr>
              <a:t>Highly parallel rendering calculations</a:t>
            </a:r>
          </a:p>
          <a:p>
            <a:pPr algn="ctr"/>
            <a:r>
              <a:rPr lang="en-US" dirty="0">
                <a:solidFill>
                  <a:srgbClr val="FFFFFF"/>
                </a:solidFill>
                <a:latin typeface="Calibri"/>
              </a:rPr>
              <a:t>(written in HLSL or GLSL)</a:t>
            </a:r>
          </a:p>
        </p:txBody>
      </p:sp>
      <p:grpSp>
        <p:nvGrpSpPr>
          <p:cNvPr id="88" name="Group 87">
            <a:extLst>
              <a:ext uri="{FF2B5EF4-FFF2-40B4-BE49-F238E27FC236}">
                <a16:creationId xmlns:a16="http://schemas.microsoft.com/office/drawing/2014/main" id="{23AB70FB-A717-2836-5185-55420F55162C}"/>
              </a:ext>
            </a:extLst>
          </p:cNvPr>
          <p:cNvGrpSpPr/>
          <p:nvPr/>
        </p:nvGrpSpPr>
        <p:grpSpPr>
          <a:xfrm>
            <a:off x="2449230" y="3723625"/>
            <a:ext cx="822107" cy="886457"/>
            <a:chOff x="4776106" y="1276350"/>
            <a:chExt cx="591911" cy="609600"/>
          </a:xfrm>
        </p:grpSpPr>
        <p:sp>
          <p:nvSpPr>
            <p:cNvPr id="89" name="Folded Corner 7">
              <a:extLst>
                <a:ext uri="{FF2B5EF4-FFF2-40B4-BE49-F238E27FC236}">
                  <a16:creationId xmlns:a16="http://schemas.microsoft.com/office/drawing/2014/main" id="{FC016C81-6E9D-121A-0C7C-6B1AA863D4B0}"/>
                </a:ext>
              </a:extLst>
            </p:cNvPr>
            <p:cNvSpPr/>
            <p:nvPr/>
          </p:nvSpPr>
          <p:spPr>
            <a:xfrm>
              <a:off x="4776106" y="1276350"/>
              <a:ext cx="591911" cy="609600"/>
            </a:xfrm>
            <a:prstGeom prst="foldedCorner">
              <a:avLst>
                <a:gd name="adj" fmla="val 26141"/>
              </a:avLst>
            </a:prstGeom>
            <a:solidFill>
              <a:srgbClr val="FFFFFF"/>
            </a:solidFill>
            <a:ln w="19050" cap="flat" cmpd="sng" algn="ctr">
              <a:solidFill>
                <a:srgbClr val="00000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a:ea typeface="+mn-ea"/>
                <a:cs typeface="+mn-cs"/>
              </a:endParaRPr>
            </a:p>
          </p:txBody>
        </p:sp>
        <p:cxnSp>
          <p:nvCxnSpPr>
            <p:cNvPr id="90" name="Straight Connector 89">
              <a:extLst>
                <a:ext uri="{FF2B5EF4-FFF2-40B4-BE49-F238E27FC236}">
                  <a16:creationId xmlns:a16="http://schemas.microsoft.com/office/drawing/2014/main" id="{12C3A783-8B53-1EE5-42BC-4BF9731EDC7A}"/>
                </a:ext>
              </a:extLst>
            </p:cNvPr>
            <p:cNvCxnSpPr/>
            <p:nvPr/>
          </p:nvCxnSpPr>
          <p:spPr>
            <a:xfrm>
              <a:off x="4841081" y="1343025"/>
              <a:ext cx="466725" cy="0"/>
            </a:xfrm>
            <a:prstGeom prst="line">
              <a:avLst/>
            </a:prstGeom>
            <a:noFill/>
            <a:ln w="25400" cap="flat" cmpd="sng" algn="ctr">
              <a:solidFill>
                <a:srgbClr val="000000"/>
              </a:solidFill>
              <a:prstDash val="solid"/>
            </a:ln>
            <a:effectLst/>
          </p:spPr>
        </p:cxnSp>
        <p:cxnSp>
          <p:nvCxnSpPr>
            <p:cNvPr id="91" name="Straight Connector 90">
              <a:extLst>
                <a:ext uri="{FF2B5EF4-FFF2-40B4-BE49-F238E27FC236}">
                  <a16:creationId xmlns:a16="http://schemas.microsoft.com/office/drawing/2014/main" id="{DFB6519D-1394-AFD8-D583-E345680D0AB1}"/>
                </a:ext>
              </a:extLst>
            </p:cNvPr>
            <p:cNvCxnSpPr/>
            <p:nvPr/>
          </p:nvCxnSpPr>
          <p:spPr>
            <a:xfrm>
              <a:off x="4841081" y="1402556"/>
              <a:ext cx="466725" cy="0"/>
            </a:xfrm>
            <a:prstGeom prst="line">
              <a:avLst/>
            </a:prstGeom>
            <a:noFill/>
            <a:ln w="25400" cap="flat" cmpd="sng" algn="ctr">
              <a:solidFill>
                <a:srgbClr val="000000"/>
              </a:solidFill>
              <a:prstDash val="solid"/>
            </a:ln>
            <a:effectLst/>
          </p:spPr>
        </p:cxnSp>
        <p:cxnSp>
          <p:nvCxnSpPr>
            <p:cNvPr id="92" name="Straight Connector 91">
              <a:extLst>
                <a:ext uri="{FF2B5EF4-FFF2-40B4-BE49-F238E27FC236}">
                  <a16:creationId xmlns:a16="http://schemas.microsoft.com/office/drawing/2014/main" id="{0973AFAC-EA22-9A1F-CA15-5FD9DFDF3EAC}"/>
                </a:ext>
              </a:extLst>
            </p:cNvPr>
            <p:cNvCxnSpPr/>
            <p:nvPr/>
          </p:nvCxnSpPr>
          <p:spPr>
            <a:xfrm>
              <a:off x="4841081" y="1462088"/>
              <a:ext cx="466725" cy="0"/>
            </a:xfrm>
            <a:prstGeom prst="line">
              <a:avLst/>
            </a:prstGeom>
            <a:noFill/>
            <a:ln w="25400" cap="flat" cmpd="sng" algn="ctr">
              <a:solidFill>
                <a:srgbClr val="000000"/>
              </a:solidFill>
              <a:prstDash val="solid"/>
            </a:ln>
            <a:effectLst/>
          </p:spPr>
        </p:cxnSp>
        <p:cxnSp>
          <p:nvCxnSpPr>
            <p:cNvPr id="93" name="Straight Connector 92">
              <a:extLst>
                <a:ext uri="{FF2B5EF4-FFF2-40B4-BE49-F238E27FC236}">
                  <a16:creationId xmlns:a16="http://schemas.microsoft.com/office/drawing/2014/main" id="{318A5F1A-2135-6F9C-90D3-F8F8603E9027}"/>
                </a:ext>
              </a:extLst>
            </p:cNvPr>
            <p:cNvCxnSpPr/>
            <p:nvPr/>
          </p:nvCxnSpPr>
          <p:spPr>
            <a:xfrm>
              <a:off x="4841081" y="1521619"/>
              <a:ext cx="466725" cy="0"/>
            </a:xfrm>
            <a:prstGeom prst="line">
              <a:avLst/>
            </a:prstGeom>
            <a:noFill/>
            <a:ln w="25400" cap="flat" cmpd="sng" algn="ctr">
              <a:solidFill>
                <a:srgbClr val="000000"/>
              </a:solidFill>
              <a:prstDash val="solid"/>
            </a:ln>
            <a:effectLst/>
          </p:spPr>
        </p:cxnSp>
        <p:cxnSp>
          <p:nvCxnSpPr>
            <p:cNvPr id="94" name="Straight Connector 93">
              <a:extLst>
                <a:ext uri="{FF2B5EF4-FFF2-40B4-BE49-F238E27FC236}">
                  <a16:creationId xmlns:a16="http://schemas.microsoft.com/office/drawing/2014/main" id="{10868B78-B798-1D93-8351-4A17D4BC0158}"/>
                </a:ext>
              </a:extLst>
            </p:cNvPr>
            <p:cNvCxnSpPr/>
            <p:nvPr/>
          </p:nvCxnSpPr>
          <p:spPr>
            <a:xfrm>
              <a:off x="4841081" y="1583531"/>
              <a:ext cx="466725" cy="0"/>
            </a:xfrm>
            <a:prstGeom prst="line">
              <a:avLst/>
            </a:prstGeom>
            <a:noFill/>
            <a:ln w="25400" cap="flat" cmpd="sng" algn="ctr">
              <a:solidFill>
                <a:srgbClr val="000000"/>
              </a:solidFill>
              <a:prstDash val="solid"/>
            </a:ln>
            <a:effectLst/>
          </p:spPr>
        </p:cxnSp>
        <p:cxnSp>
          <p:nvCxnSpPr>
            <p:cNvPr id="95" name="Straight Connector 94">
              <a:extLst>
                <a:ext uri="{FF2B5EF4-FFF2-40B4-BE49-F238E27FC236}">
                  <a16:creationId xmlns:a16="http://schemas.microsoft.com/office/drawing/2014/main" id="{10D6D56B-5302-571D-9C75-B333553BEC5F}"/>
                </a:ext>
              </a:extLst>
            </p:cNvPr>
            <p:cNvCxnSpPr/>
            <p:nvPr/>
          </p:nvCxnSpPr>
          <p:spPr>
            <a:xfrm>
              <a:off x="4841081" y="1643062"/>
              <a:ext cx="466725" cy="0"/>
            </a:xfrm>
            <a:prstGeom prst="line">
              <a:avLst/>
            </a:prstGeom>
            <a:noFill/>
            <a:ln w="25400" cap="flat" cmpd="sng" algn="ctr">
              <a:solidFill>
                <a:srgbClr val="000000"/>
              </a:solidFill>
              <a:prstDash val="solid"/>
            </a:ln>
            <a:effectLst/>
          </p:spPr>
        </p:cxnSp>
      </p:grpSp>
      <p:grpSp>
        <p:nvGrpSpPr>
          <p:cNvPr id="96" name="Group 95">
            <a:extLst>
              <a:ext uri="{FF2B5EF4-FFF2-40B4-BE49-F238E27FC236}">
                <a16:creationId xmlns:a16="http://schemas.microsoft.com/office/drawing/2014/main" id="{92F66EC0-8EE9-5B3F-9F2A-F6CFDC2F3853}"/>
              </a:ext>
            </a:extLst>
          </p:cNvPr>
          <p:cNvGrpSpPr/>
          <p:nvPr/>
        </p:nvGrpSpPr>
        <p:grpSpPr>
          <a:xfrm>
            <a:off x="7025024" y="3723625"/>
            <a:ext cx="822107" cy="886457"/>
            <a:chOff x="4776106" y="1276350"/>
            <a:chExt cx="591911" cy="609600"/>
          </a:xfrm>
        </p:grpSpPr>
        <p:sp>
          <p:nvSpPr>
            <p:cNvPr id="97" name="Folded Corner 7">
              <a:extLst>
                <a:ext uri="{FF2B5EF4-FFF2-40B4-BE49-F238E27FC236}">
                  <a16:creationId xmlns:a16="http://schemas.microsoft.com/office/drawing/2014/main" id="{18649150-7888-E876-21A1-7C7789A26849}"/>
                </a:ext>
              </a:extLst>
            </p:cNvPr>
            <p:cNvSpPr/>
            <p:nvPr/>
          </p:nvSpPr>
          <p:spPr>
            <a:xfrm>
              <a:off x="4776106" y="1276350"/>
              <a:ext cx="591911" cy="609600"/>
            </a:xfrm>
            <a:prstGeom prst="foldedCorner">
              <a:avLst>
                <a:gd name="adj" fmla="val 26141"/>
              </a:avLst>
            </a:prstGeom>
            <a:solidFill>
              <a:srgbClr val="FFFFFF"/>
            </a:solidFill>
            <a:ln w="19050" cap="flat" cmpd="sng" algn="ctr">
              <a:solidFill>
                <a:srgbClr val="00000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a:ea typeface="+mn-ea"/>
                <a:cs typeface="+mn-cs"/>
              </a:endParaRPr>
            </a:p>
          </p:txBody>
        </p:sp>
        <p:cxnSp>
          <p:nvCxnSpPr>
            <p:cNvPr id="98" name="Straight Connector 97">
              <a:extLst>
                <a:ext uri="{FF2B5EF4-FFF2-40B4-BE49-F238E27FC236}">
                  <a16:creationId xmlns:a16="http://schemas.microsoft.com/office/drawing/2014/main" id="{24C948F4-7BE1-A147-3B23-32713590F652}"/>
                </a:ext>
              </a:extLst>
            </p:cNvPr>
            <p:cNvCxnSpPr/>
            <p:nvPr/>
          </p:nvCxnSpPr>
          <p:spPr>
            <a:xfrm>
              <a:off x="4841081" y="1343025"/>
              <a:ext cx="466725" cy="0"/>
            </a:xfrm>
            <a:prstGeom prst="line">
              <a:avLst/>
            </a:prstGeom>
            <a:noFill/>
            <a:ln w="25400" cap="flat" cmpd="sng" algn="ctr">
              <a:solidFill>
                <a:srgbClr val="000000"/>
              </a:solidFill>
              <a:prstDash val="solid"/>
            </a:ln>
            <a:effectLst/>
          </p:spPr>
        </p:cxnSp>
        <p:cxnSp>
          <p:nvCxnSpPr>
            <p:cNvPr id="99" name="Straight Connector 98">
              <a:extLst>
                <a:ext uri="{FF2B5EF4-FFF2-40B4-BE49-F238E27FC236}">
                  <a16:creationId xmlns:a16="http://schemas.microsoft.com/office/drawing/2014/main" id="{DE7A7542-EAB0-672C-09CC-E11EBE3BB299}"/>
                </a:ext>
              </a:extLst>
            </p:cNvPr>
            <p:cNvCxnSpPr/>
            <p:nvPr/>
          </p:nvCxnSpPr>
          <p:spPr>
            <a:xfrm>
              <a:off x="4841081" y="1402556"/>
              <a:ext cx="466725" cy="0"/>
            </a:xfrm>
            <a:prstGeom prst="line">
              <a:avLst/>
            </a:prstGeom>
            <a:noFill/>
            <a:ln w="25400" cap="flat" cmpd="sng" algn="ctr">
              <a:solidFill>
                <a:srgbClr val="000000"/>
              </a:solidFill>
              <a:prstDash val="solid"/>
            </a:ln>
            <a:effectLst/>
          </p:spPr>
        </p:cxnSp>
        <p:cxnSp>
          <p:nvCxnSpPr>
            <p:cNvPr id="100" name="Straight Connector 99">
              <a:extLst>
                <a:ext uri="{FF2B5EF4-FFF2-40B4-BE49-F238E27FC236}">
                  <a16:creationId xmlns:a16="http://schemas.microsoft.com/office/drawing/2014/main" id="{A9C6DB0C-939E-8220-15A5-130080FEC296}"/>
                </a:ext>
              </a:extLst>
            </p:cNvPr>
            <p:cNvCxnSpPr/>
            <p:nvPr/>
          </p:nvCxnSpPr>
          <p:spPr>
            <a:xfrm>
              <a:off x="4841081" y="1462088"/>
              <a:ext cx="466725" cy="0"/>
            </a:xfrm>
            <a:prstGeom prst="line">
              <a:avLst/>
            </a:prstGeom>
            <a:noFill/>
            <a:ln w="25400" cap="flat" cmpd="sng" algn="ctr">
              <a:solidFill>
                <a:srgbClr val="000000"/>
              </a:solidFill>
              <a:prstDash val="solid"/>
            </a:ln>
            <a:effectLst/>
          </p:spPr>
        </p:cxnSp>
        <p:cxnSp>
          <p:nvCxnSpPr>
            <p:cNvPr id="101" name="Straight Connector 100">
              <a:extLst>
                <a:ext uri="{FF2B5EF4-FFF2-40B4-BE49-F238E27FC236}">
                  <a16:creationId xmlns:a16="http://schemas.microsoft.com/office/drawing/2014/main" id="{B15D2872-FC6C-B88F-56B0-543A5A3EACDA}"/>
                </a:ext>
              </a:extLst>
            </p:cNvPr>
            <p:cNvCxnSpPr/>
            <p:nvPr/>
          </p:nvCxnSpPr>
          <p:spPr>
            <a:xfrm>
              <a:off x="4841081" y="1521619"/>
              <a:ext cx="466725" cy="0"/>
            </a:xfrm>
            <a:prstGeom prst="line">
              <a:avLst/>
            </a:prstGeom>
            <a:noFill/>
            <a:ln w="25400" cap="flat" cmpd="sng" algn="ctr">
              <a:solidFill>
                <a:srgbClr val="000000"/>
              </a:solidFill>
              <a:prstDash val="solid"/>
            </a:ln>
            <a:effectLst/>
          </p:spPr>
        </p:cxnSp>
        <p:cxnSp>
          <p:nvCxnSpPr>
            <p:cNvPr id="102" name="Straight Connector 101">
              <a:extLst>
                <a:ext uri="{FF2B5EF4-FFF2-40B4-BE49-F238E27FC236}">
                  <a16:creationId xmlns:a16="http://schemas.microsoft.com/office/drawing/2014/main" id="{CB75FC42-1F6A-BFB8-A819-DB434075453B}"/>
                </a:ext>
              </a:extLst>
            </p:cNvPr>
            <p:cNvCxnSpPr/>
            <p:nvPr/>
          </p:nvCxnSpPr>
          <p:spPr>
            <a:xfrm>
              <a:off x="4841081" y="1583531"/>
              <a:ext cx="466725" cy="0"/>
            </a:xfrm>
            <a:prstGeom prst="line">
              <a:avLst/>
            </a:prstGeom>
            <a:noFill/>
            <a:ln w="25400" cap="flat" cmpd="sng" algn="ctr">
              <a:solidFill>
                <a:srgbClr val="000000"/>
              </a:solidFill>
              <a:prstDash val="solid"/>
            </a:ln>
            <a:effectLst/>
          </p:spPr>
        </p:cxnSp>
        <p:cxnSp>
          <p:nvCxnSpPr>
            <p:cNvPr id="103" name="Straight Connector 102">
              <a:extLst>
                <a:ext uri="{FF2B5EF4-FFF2-40B4-BE49-F238E27FC236}">
                  <a16:creationId xmlns:a16="http://schemas.microsoft.com/office/drawing/2014/main" id="{7B3FD862-F7D0-AD6E-50B4-97C693B0CC2B}"/>
                </a:ext>
              </a:extLst>
            </p:cNvPr>
            <p:cNvCxnSpPr/>
            <p:nvPr/>
          </p:nvCxnSpPr>
          <p:spPr>
            <a:xfrm>
              <a:off x="4841081" y="1643062"/>
              <a:ext cx="466725" cy="0"/>
            </a:xfrm>
            <a:prstGeom prst="line">
              <a:avLst/>
            </a:prstGeom>
            <a:noFill/>
            <a:ln w="25400" cap="flat" cmpd="sng" algn="ctr">
              <a:solidFill>
                <a:srgbClr val="000000"/>
              </a:solidFill>
              <a:prstDash val="solid"/>
            </a:ln>
            <a:effectLst/>
          </p:spPr>
        </p:cxnSp>
      </p:grpSp>
      <p:cxnSp>
        <p:nvCxnSpPr>
          <p:cNvPr id="104" name="Straight Arrow Connector 103">
            <a:extLst>
              <a:ext uri="{FF2B5EF4-FFF2-40B4-BE49-F238E27FC236}">
                <a16:creationId xmlns:a16="http://schemas.microsoft.com/office/drawing/2014/main" id="{9596B313-DB83-D6B3-91F1-7EFC87C81624}"/>
              </a:ext>
            </a:extLst>
          </p:cNvPr>
          <p:cNvCxnSpPr>
            <a:cxnSpLocks/>
          </p:cNvCxnSpPr>
          <p:nvPr/>
        </p:nvCxnSpPr>
        <p:spPr>
          <a:xfrm flipV="1">
            <a:off x="2860283" y="3114585"/>
            <a:ext cx="0" cy="518623"/>
          </a:xfrm>
          <a:prstGeom prst="straightConnector1">
            <a:avLst/>
          </a:prstGeom>
          <a:noFill/>
          <a:ln w="38100" cap="flat" cmpd="sng" algn="ctr">
            <a:solidFill>
              <a:srgbClr val="FFFFFF"/>
            </a:solidFill>
            <a:prstDash val="solid"/>
            <a:miter lim="800000"/>
            <a:tailEnd type="arrow"/>
          </a:ln>
          <a:effectLst/>
        </p:spPr>
      </p:cxnSp>
      <p:cxnSp>
        <p:nvCxnSpPr>
          <p:cNvPr id="105" name="Straight Arrow Connector 104">
            <a:extLst>
              <a:ext uri="{FF2B5EF4-FFF2-40B4-BE49-F238E27FC236}">
                <a16:creationId xmlns:a16="http://schemas.microsoft.com/office/drawing/2014/main" id="{8D0C7968-4A96-540C-F63C-024EC404F308}"/>
              </a:ext>
            </a:extLst>
          </p:cNvPr>
          <p:cNvCxnSpPr>
            <a:cxnSpLocks/>
          </p:cNvCxnSpPr>
          <p:nvPr/>
        </p:nvCxnSpPr>
        <p:spPr>
          <a:xfrm flipV="1">
            <a:off x="7436077" y="3114585"/>
            <a:ext cx="0" cy="518623"/>
          </a:xfrm>
          <a:prstGeom prst="straightConnector1">
            <a:avLst/>
          </a:prstGeom>
          <a:noFill/>
          <a:ln w="38100" cap="flat" cmpd="sng" algn="ctr">
            <a:solidFill>
              <a:srgbClr val="FFFFFF"/>
            </a:solidFill>
            <a:prstDash val="solid"/>
            <a:miter lim="800000"/>
            <a:tailEnd type="arrow"/>
          </a:ln>
          <a:effectLst/>
        </p:spPr>
      </p:cxnSp>
      <p:cxnSp>
        <p:nvCxnSpPr>
          <p:cNvPr id="106" name="Straight Arrow Connector 105">
            <a:extLst>
              <a:ext uri="{FF2B5EF4-FFF2-40B4-BE49-F238E27FC236}">
                <a16:creationId xmlns:a16="http://schemas.microsoft.com/office/drawing/2014/main" id="{99C5FE8F-E1D6-2E7A-C1CA-ADD9D018BDED}"/>
              </a:ext>
            </a:extLst>
          </p:cNvPr>
          <p:cNvCxnSpPr>
            <a:cxnSpLocks/>
          </p:cNvCxnSpPr>
          <p:nvPr/>
        </p:nvCxnSpPr>
        <p:spPr>
          <a:xfrm flipV="1">
            <a:off x="3629788" y="3993718"/>
            <a:ext cx="3050499" cy="1"/>
          </a:xfrm>
          <a:prstGeom prst="straightConnector1">
            <a:avLst/>
          </a:prstGeom>
          <a:noFill/>
          <a:ln w="38100" cap="flat" cmpd="sng" algn="ctr">
            <a:solidFill>
              <a:srgbClr val="FFFFFF"/>
            </a:solidFill>
            <a:prstDash val="solid"/>
            <a:miter lim="800000"/>
            <a:tailEnd type="arrow"/>
          </a:ln>
          <a:effectLst/>
        </p:spPr>
      </p:cxnSp>
      <p:cxnSp>
        <p:nvCxnSpPr>
          <p:cNvPr id="107" name="Straight Arrow Connector 106">
            <a:extLst>
              <a:ext uri="{FF2B5EF4-FFF2-40B4-BE49-F238E27FC236}">
                <a16:creationId xmlns:a16="http://schemas.microsoft.com/office/drawing/2014/main" id="{8148354B-7F75-9D50-6970-E8AEA41304EE}"/>
              </a:ext>
            </a:extLst>
          </p:cNvPr>
          <p:cNvCxnSpPr>
            <a:cxnSpLocks/>
          </p:cNvCxnSpPr>
          <p:nvPr/>
        </p:nvCxnSpPr>
        <p:spPr>
          <a:xfrm flipV="1">
            <a:off x="3629788" y="4249778"/>
            <a:ext cx="3050499" cy="1"/>
          </a:xfrm>
          <a:prstGeom prst="straightConnector1">
            <a:avLst/>
          </a:prstGeom>
          <a:noFill/>
          <a:ln w="38100" cap="flat" cmpd="sng" algn="ctr">
            <a:solidFill>
              <a:srgbClr val="FFFFFF"/>
            </a:solidFill>
            <a:prstDash val="solid"/>
            <a:miter lim="800000"/>
            <a:headEnd type="arrow"/>
            <a:tailEnd type="none"/>
          </a:ln>
          <a:effectLst/>
        </p:spPr>
      </p:cxnSp>
      <p:cxnSp>
        <p:nvCxnSpPr>
          <p:cNvPr id="108" name="Straight Connector 107">
            <a:extLst>
              <a:ext uri="{FF2B5EF4-FFF2-40B4-BE49-F238E27FC236}">
                <a16:creationId xmlns:a16="http://schemas.microsoft.com/office/drawing/2014/main" id="{77CD397F-6E8B-7218-641B-38F7419370DE}"/>
              </a:ext>
            </a:extLst>
          </p:cNvPr>
          <p:cNvCxnSpPr>
            <a:cxnSpLocks/>
          </p:cNvCxnSpPr>
          <p:nvPr/>
        </p:nvCxnSpPr>
        <p:spPr>
          <a:xfrm>
            <a:off x="4709080" y="1657476"/>
            <a:ext cx="0" cy="3891547"/>
          </a:xfrm>
          <a:prstGeom prst="line">
            <a:avLst/>
          </a:prstGeom>
          <a:noFill/>
          <a:ln w="76200" cap="flat" cmpd="sng" algn="ctr">
            <a:solidFill>
              <a:srgbClr val="C00000"/>
            </a:solidFill>
            <a:prstDash val="solid"/>
          </a:ln>
          <a:effectLst/>
        </p:spPr>
      </p:cxnSp>
    </p:spTree>
    <p:extLst>
      <p:ext uri="{BB962C8B-B14F-4D97-AF65-F5344CB8AC3E}">
        <p14:creationId xmlns:p14="http://schemas.microsoft.com/office/powerpoint/2010/main" val="245709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fade">
                                      <p:cBhvr>
                                        <p:cTn id="10" dur="500"/>
                                        <p:tgtEl>
                                          <p:spTgt spid="87"/>
                                        </p:tgtEl>
                                      </p:cBhvr>
                                    </p:animEffect>
                                  </p:childTnLst>
                                </p:cTn>
                              </p:par>
                              <p:par>
                                <p:cTn id="11" presetID="10"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fade">
                                      <p:cBhvr>
                                        <p:cTn id="13" dur="500"/>
                                        <p:tgtEl>
                                          <p:spTgt spid="10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fade">
                                      <p:cBhvr>
                                        <p:cTn id="18" dur="500"/>
                                        <p:tgtEl>
                                          <p:spTgt spid="104"/>
                                        </p:tgtEl>
                                      </p:cBhvr>
                                    </p:animEffect>
                                  </p:childTnLst>
                                </p:cTn>
                              </p:par>
                              <p:par>
                                <p:cTn id="19" presetID="10"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fade">
                                      <p:cBhvr>
                                        <p:cTn id="24" dur="500"/>
                                        <p:tgtEl>
                                          <p:spTgt spid="8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6"/>
                                        </p:tgtEl>
                                        <p:attrNameLst>
                                          <p:attrName>style.visibility</p:attrName>
                                        </p:attrNameLst>
                                      </p:cBhvr>
                                      <p:to>
                                        <p:strVal val="visible"/>
                                      </p:to>
                                    </p:set>
                                    <p:animEffect transition="in" filter="fade">
                                      <p:cBhvr>
                                        <p:cTn id="29" dur="500"/>
                                        <p:tgtEl>
                                          <p:spTgt spid="106"/>
                                        </p:tgtEl>
                                      </p:cBhvr>
                                    </p:animEffect>
                                  </p:childTnLst>
                                </p:cTn>
                              </p:par>
                              <p:par>
                                <p:cTn id="30" presetID="10" presetClass="entr" presetSubtype="0" fill="hold" nodeType="with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fade">
                                      <p:cBhvr>
                                        <p:cTn id="32" dur="500"/>
                                        <p:tgtEl>
                                          <p:spTgt spid="10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8"/>
                                        </p:tgtEl>
                                        <p:attrNameLst>
                                          <p:attrName>style.visibility</p:attrName>
                                        </p:attrNameLst>
                                      </p:cBhvr>
                                      <p:to>
                                        <p:strVal val="visible"/>
                                      </p:to>
                                    </p:set>
                                    <p:animEffect transition="in" filter="fade">
                                      <p:cBhvr>
                                        <p:cTn id="3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B914D2-F420-4AF5-AC68-C4D7488116CD}"/>
              </a:ext>
            </a:extLst>
          </p:cNvPr>
          <p:cNvSpPr>
            <a:spLocks noGrp="1"/>
          </p:cNvSpPr>
          <p:nvPr>
            <p:ph type="title"/>
          </p:nvPr>
        </p:nvSpPr>
        <p:spPr/>
        <p:txBody>
          <a:bodyPr/>
          <a:lstStyle/>
          <a:p>
            <a:r>
              <a:rPr lang="en-US" dirty="0"/>
              <a:t>Host and GPU do not share types</a:t>
            </a:r>
          </a:p>
        </p:txBody>
      </p:sp>
      <p:sp>
        <p:nvSpPr>
          <p:cNvPr id="3" name="Slide Number Placeholder 2">
            <a:extLst>
              <a:ext uri="{FF2B5EF4-FFF2-40B4-BE49-F238E27FC236}">
                <a16:creationId xmlns:a16="http://schemas.microsoft.com/office/drawing/2014/main" id="{6E0E61EF-05EC-3D47-2309-C4D05B39E039}"/>
              </a:ext>
            </a:extLst>
          </p:cNvPr>
          <p:cNvSpPr>
            <a:spLocks noGrp="1"/>
          </p:cNvSpPr>
          <p:nvPr>
            <p:ph type="sldNum" sz="quarter" idx="12"/>
          </p:nvPr>
        </p:nvSpPr>
        <p:spPr/>
        <p:txBody>
          <a:bodyPr/>
          <a:lstStyle/>
          <a:p>
            <a:fld id="{AF34EE12-625D-4F50-A9E6-BFA20772C675}" type="slidenum">
              <a:rPr lang="en-US" smtClean="0"/>
              <a:t>20</a:t>
            </a:fld>
            <a:endParaRPr lang="en-US"/>
          </a:p>
        </p:txBody>
      </p:sp>
      <p:sp>
        <p:nvSpPr>
          <p:cNvPr id="23" name="Content Placeholder 6">
            <a:extLst>
              <a:ext uri="{FF2B5EF4-FFF2-40B4-BE49-F238E27FC236}">
                <a16:creationId xmlns:a16="http://schemas.microsoft.com/office/drawing/2014/main" id="{1085CB16-9DA1-2FCD-A8B5-CDE081321702}"/>
              </a:ext>
            </a:extLst>
          </p:cNvPr>
          <p:cNvSpPr txBox="1">
            <a:spLocks/>
          </p:cNvSpPr>
          <p:nvPr/>
        </p:nvSpPr>
        <p:spPr>
          <a:xfrm>
            <a:off x="1456625" y="1628217"/>
            <a:ext cx="4572000"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MyStruct_TileSizeX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MyStruct_TileSizeY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MyStruct_NumTilesX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MyStruct_NumTilesY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24" name="TextBox 23">
            <a:extLst>
              <a:ext uri="{FF2B5EF4-FFF2-40B4-BE49-F238E27FC236}">
                <a16:creationId xmlns:a16="http://schemas.microsoft.com/office/drawing/2014/main" id="{BA58C813-C858-A750-CA15-566BD5FFA252}"/>
              </a:ext>
            </a:extLst>
          </p:cNvPr>
          <p:cNvSpPr txBox="1"/>
          <p:nvPr/>
        </p:nvSpPr>
        <p:spPr>
          <a:xfrm>
            <a:off x="2258730" y="1173824"/>
            <a:ext cx="2967790" cy="400110"/>
          </a:xfrm>
          <a:prstGeom prst="rect">
            <a:avLst/>
          </a:prstGeom>
          <a:noFill/>
        </p:spPr>
        <p:txBody>
          <a:bodyPr wrap="square" rtlCol="0">
            <a:spAutoFit/>
          </a:bodyPr>
          <a:lstStyle/>
          <a:p>
            <a:pPr algn="ctr"/>
            <a:r>
              <a:rPr lang="en-US" sz="2000" dirty="0">
                <a:solidFill>
                  <a:srgbClr val="FFFFFF"/>
                </a:solidFill>
                <a:latin typeface="Calibri"/>
              </a:rPr>
              <a:t>HLSL shader code (GPU)</a:t>
            </a:r>
          </a:p>
        </p:txBody>
      </p:sp>
      <p:sp>
        <p:nvSpPr>
          <p:cNvPr id="25" name="Content Placeholder 6">
            <a:extLst>
              <a:ext uri="{FF2B5EF4-FFF2-40B4-BE49-F238E27FC236}">
                <a16:creationId xmlns:a16="http://schemas.microsoft.com/office/drawing/2014/main" id="{1DD3926C-923D-2376-F23C-E273FAC6C3B5}"/>
              </a:ext>
            </a:extLst>
          </p:cNvPr>
          <p:cNvSpPr txBox="1">
            <a:spLocks/>
          </p:cNvSpPr>
          <p:nvPr/>
        </p:nvSpPr>
        <p:spPr>
          <a:xfrm>
            <a:off x="6184233" y="1628217"/>
            <a:ext cx="4572000"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struct </a:t>
            </a:r>
            <a:r>
              <a:rPr kumimoji="0" lang="en-US" sz="1000" b="0" i="0" u="none" strike="noStrike" kern="1200" cap="none" spc="0" normalizeH="0" baseline="0" noProof="0" dirty="0" err="1">
                <a:ln>
                  <a:noFill/>
                </a:ln>
                <a:solidFill>
                  <a:schemeClr val="tx1"/>
                </a:solidFill>
                <a:effectLst/>
                <a:uLnTx/>
                <a:uFillTx/>
                <a:latin typeface="Consolas" panose="020B0609020204030204" pitchFamily="49" charset="0"/>
                <a:ea typeface="+mn-ea"/>
                <a:cs typeface="Arial" panose="020B0604020202020204" pitchFamily="34" charset="0"/>
              </a:rPr>
              <a:t>MyStructType</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int </a:t>
            </a:r>
            <a:r>
              <a:rPr kumimoji="0" lang="en-US" sz="1000" b="0" i="0" u="none" strike="noStrike" kern="1200" cap="none" spc="0" normalizeH="0" baseline="0" noProof="0" dirty="0" err="1">
                <a:ln>
                  <a:noFill/>
                </a:ln>
                <a:solidFill>
                  <a:schemeClr val="tx1"/>
                </a:solidFill>
                <a:effectLst/>
                <a:uLnTx/>
                <a:uFillTx/>
                <a:latin typeface="Consolas" panose="020B0609020204030204" pitchFamily="49" charset="0"/>
                <a:ea typeface="+mn-ea"/>
                <a:cs typeface="Arial" panose="020B0604020202020204" pitchFamily="34" charset="0"/>
              </a:rPr>
              <a:t>TileSizeX</a:t>
            </a:r>
            <a:r>
              <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int </a:t>
            </a:r>
            <a:r>
              <a:rPr kumimoji="0" lang="en-US" sz="1000" b="0" i="0" u="none" strike="noStrike" kern="1200" cap="none" spc="0" normalizeH="0" baseline="0" noProof="0" dirty="0" err="1">
                <a:ln>
                  <a:noFill/>
                </a:ln>
                <a:solidFill>
                  <a:schemeClr val="tx1"/>
                </a:solidFill>
                <a:effectLst/>
                <a:uLnTx/>
                <a:uFillTx/>
                <a:latin typeface="Consolas" panose="020B0609020204030204" pitchFamily="49" charset="0"/>
                <a:ea typeface="+mn-ea"/>
                <a:cs typeface="Arial" panose="020B0604020202020204" pitchFamily="34" charset="0"/>
              </a:rPr>
              <a:t>TileSizeY</a:t>
            </a:r>
            <a:r>
              <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int </a:t>
            </a:r>
            <a:r>
              <a:rPr kumimoji="0" lang="en-US" sz="1000" b="0" i="0" u="none" strike="noStrike" kern="1200" cap="none" spc="0" normalizeH="0" baseline="0" noProof="0" dirty="0" err="1">
                <a:ln>
                  <a:noFill/>
                </a:ln>
                <a:solidFill>
                  <a:schemeClr val="tx1"/>
                </a:solidFill>
                <a:effectLst/>
                <a:uLnTx/>
                <a:uFillTx/>
                <a:latin typeface="Consolas" panose="020B0609020204030204" pitchFamily="49" charset="0"/>
                <a:ea typeface="+mn-ea"/>
                <a:cs typeface="Arial" panose="020B0604020202020204" pitchFamily="34" charset="0"/>
              </a:rPr>
              <a:t>NumTilesX</a:t>
            </a:r>
            <a:r>
              <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int </a:t>
            </a:r>
            <a:r>
              <a:rPr kumimoji="0" lang="en-US" sz="1000" b="0" i="0" u="none" strike="noStrike" kern="1200" cap="none" spc="0" normalizeH="0" baseline="0" noProof="0" dirty="0" err="1">
                <a:ln>
                  <a:noFill/>
                </a:ln>
                <a:solidFill>
                  <a:schemeClr val="tx1"/>
                </a:solidFill>
                <a:effectLst/>
                <a:uLnTx/>
                <a:uFillTx/>
                <a:latin typeface="Consolas" panose="020B0609020204030204" pitchFamily="49" charset="0"/>
                <a:ea typeface="+mn-ea"/>
                <a:cs typeface="Arial" panose="020B0604020202020204" pitchFamily="34" charset="0"/>
              </a:rPr>
              <a:t>NumTilesY</a:t>
            </a:r>
            <a:r>
              <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rPr>
              <a:t>};</a:t>
            </a:r>
          </a:p>
        </p:txBody>
      </p:sp>
      <p:sp>
        <p:nvSpPr>
          <p:cNvPr id="26" name="TextBox 25">
            <a:extLst>
              <a:ext uri="{FF2B5EF4-FFF2-40B4-BE49-F238E27FC236}">
                <a16:creationId xmlns:a16="http://schemas.microsoft.com/office/drawing/2014/main" id="{DFF738D2-B228-F4AB-8364-B84A7A1059FC}"/>
              </a:ext>
            </a:extLst>
          </p:cNvPr>
          <p:cNvSpPr txBox="1"/>
          <p:nvPr/>
        </p:nvSpPr>
        <p:spPr>
          <a:xfrm>
            <a:off x="6690517" y="1173824"/>
            <a:ext cx="3559432" cy="400110"/>
          </a:xfrm>
          <a:prstGeom prst="rect">
            <a:avLst/>
          </a:prstGeom>
          <a:noFill/>
        </p:spPr>
        <p:txBody>
          <a:bodyPr wrap="square" rtlCol="0">
            <a:spAutoFit/>
          </a:bodyPr>
          <a:lstStyle/>
          <a:p>
            <a:pPr algn="ctr"/>
            <a:r>
              <a:rPr lang="en-US" sz="2000" dirty="0">
                <a:solidFill>
                  <a:srgbClr val="FFFFFF"/>
                </a:solidFill>
                <a:latin typeface="Calibri"/>
              </a:rPr>
              <a:t>C++ shader code (host)</a:t>
            </a:r>
          </a:p>
        </p:txBody>
      </p:sp>
      <p:sp>
        <p:nvSpPr>
          <p:cNvPr id="8" name="Speech Bubble: Rectangle with Corners Rounded 7">
            <a:extLst>
              <a:ext uri="{FF2B5EF4-FFF2-40B4-BE49-F238E27FC236}">
                <a16:creationId xmlns:a16="http://schemas.microsoft.com/office/drawing/2014/main" id="{11C72A06-EC2B-2D2C-695F-6BF393DC3B18}"/>
              </a:ext>
            </a:extLst>
          </p:cNvPr>
          <p:cNvSpPr/>
          <p:nvPr/>
        </p:nvSpPr>
        <p:spPr>
          <a:xfrm>
            <a:off x="4814708" y="1727476"/>
            <a:ext cx="1281292" cy="660174"/>
          </a:xfrm>
          <a:prstGeom prst="wedgeRoundRectCallout">
            <a:avLst>
              <a:gd name="adj1" fmla="val 68262"/>
              <a:gd name="adj2" fmla="val 28430"/>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Struct in host code</a:t>
            </a:r>
          </a:p>
        </p:txBody>
      </p:sp>
      <p:sp>
        <p:nvSpPr>
          <p:cNvPr id="9" name="Speech Bubble: Rectangle with Corners Rounded 8">
            <a:extLst>
              <a:ext uri="{FF2B5EF4-FFF2-40B4-BE49-F238E27FC236}">
                <a16:creationId xmlns:a16="http://schemas.microsoft.com/office/drawing/2014/main" id="{15352177-E934-23C1-FF9C-4834AE778E7B}"/>
              </a:ext>
            </a:extLst>
          </p:cNvPr>
          <p:cNvSpPr/>
          <p:nvPr/>
        </p:nvSpPr>
        <p:spPr>
          <a:xfrm>
            <a:off x="3433722" y="2711469"/>
            <a:ext cx="1597320" cy="967552"/>
          </a:xfrm>
          <a:prstGeom prst="wedgeRoundRectCallout">
            <a:avLst>
              <a:gd name="adj1" fmla="val -62982"/>
              <a:gd name="adj2" fmla="val -10849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Redeclared (and flattened) in GPU code</a:t>
            </a:r>
          </a:p>
        </p:txBody>
      </p:sp>
    </p:spTree>
    <p:extLst>
      <p:ext uri="{BB962C8B-B14F-4D97-AF65-F5344CB8AC3E}">
        <p14:creationId xmlns:p14="http://schemas.microsoft.com/office/powerpoint/2010/main" val="220123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B914D2-F420-4AF5-AC68-C4D7488116CD}"/>
              </a:ext>
            </a:extLst>
          </p:cNvPr>
          <p:cNvSpPr>
            <a:spLocks noGrp="1"/>
          </p:cNvSpPr>
          <p:nvPr>
            <p:ph type="title"/>
          </p:nvPr>
        </p:nvSpPr>
        <p:spPr>
          <a:xfrm>
            <a:off x="838199" y="130176"/>
            <a:ext cx="10230853" cy="1014412"/>
          </a:xfrm>
        </p:spPr>
        <p:txBody>
          <a:bodyPr>
            <a:normAutofit fontScale="90000"/>
          </a:bodyPr>
          <a:lstStyle/>
          <a:p>
            <a:r>
              <a:rPr lang="en-US" dirty="0"/>
              <a:t>Specialization parameters are implicit in GPU code</a:t>
            </a:r>
          </a:p>
        </p:txBody>
      </p:sp>
      <p:sp>
        <p:nvSpPr>
          <p:cNvPr id="3" name="Slide Number Placeholder 2">
            <a:extLst>
              <a:ext uri="{FF2B5EF4-FFF2-40B4-BE49-F238E27FC236}">
                <a16:creationId xmlns:a16="http://schemas.microsoft.com/office/drawing/2014/main" id="{6E0E61EF-05EC-3D47-2309-C4D05B39E039}"/>
              </a:ext>
            </a:extLst>
          </p:cNvPr>
          <p:cNvSpPr>
            <a:spLocks noGrp="1"/>
          </p:cNvSpPr>
          <p:nvPr>
            <p:ph type="sldNum" sz="quarter" idx="12"/>
          </p:nvPr>
        </p:nvSpPr>
        <p:spPr/>
        <p:txBody>
          <a:bodyPr/>
          <a:lstStyle/>
          <a:p>
            <a:fld id="{AF34EE12-625D-4F50-A9E6-BFA20772C675}" type="slidenum">
              <a:rPr lang="en-US" smtClean="0"/>
              <a:t>21</a:t>
            </a:fld>
            <a:endParaRPr lang="en-US"/>
          </a:p>
        </p:txBody>
      </p:sp>
      <p:sp>
        <p:nvSpPr>
          <p:cNvPr id="23" name="Content Placeholder 6">
            <a:extLst>
              <a:ext uri="{FF2B5EF4-FFF2-40B4-BE49-F238E27FC236}">
                <a16:creationId xmlns:a16="http://schemas.microsoft.com/office/drawing/2014/main" id="{1085CB16-9DA1-2FCD-A8B5-CDE081321702}"/>
              </a:ext>
            </a:extLst>
          </p:cNvPr>
          <p:cNvSpPr txBox="1">
            <a:spLocks/>
          </p:cNvSpPr>
          <p:nvPr/>
        </p:nvSpPr>
        <p:spPr>
          <a:xfrm>
            <a:off x="1456625" y="1628217"/>
            <a:ext cx="4572000"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MyStruct_TileSizeX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MyStruct_TileSizeY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MyStruct_NumTilesX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MyStruct_NumTilesY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Texture2D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ColorTexture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SamplerState</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ColorSampler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GetIterationCount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LOW</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2;</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MEDIUM</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4;</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HIGH</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8;</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#else</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endPar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numthreads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(THREADGROUP_SIZEX, THREADGROUP_SIZEY, 1)]</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void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MainCS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uint2</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DispatchThreadID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SV_DispatchThreadID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const </a:t>
            </a: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GetIterationCount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24" name="TextBox 23">
            <a:extLst>
              <a:ext uri="{FF2B5EF4-FFF2-40B4-BE49-F238E27FC236}">
                <a16:creationId xmlns:a16="http://schemas.microsoft.com/office/drawing/2014/main" id="{BA58C813-C858-A750-CA15-566BD5FFA252}"/>
              </a:ext>
            </a:extLst>
          </p:cNvPr>
          <p:cNvSpPr txBox="1"/>
          <p:nvPr/>
        </p:nvSpPr>
        <p:spPr>
          <a:xfrm>
            <a:off x="2258730" y="1173824"/>
            <a:ext cx="2967790" cy="400110"/>
          </a:xfrm>
          <a:prstGeom prst="rect">
            <a:avLst/>
          </a:prstGeom>
          <a:noFill/>
        </p:spPr>
        <p:txBody>
          <a:bodyPr wrap="square" rtlCol="0">
            <a:spAutoFit/>
          </a:bodyPr>
          <a:lstStyle/>
          <a:p>
            <a:pPr algn="ctr"/>
            <a:r>
              <a:rPr lang="en-US" sz="2000" dirty="0">
                <a:solidFill>
                  <a:srgbClr val="FFFFFF"/>
                </a:solidFill>
                <a:latin typeface="Calibri"/>
              </a:rPr>
              <a:t>HLSL shader code (GPU)</a:t>
            </a:r>
          </a:p>
        </p:txBody>
      </p:sp>
      <p:sp>
        <p:nvSpPr>
          <p:cNvPr id="25" name="Content Placeholder 6">
            <a:extLst>
              <a:ext uri="{FF2B5EF4-FFF2-40B4-BE49-F238E27FC236}">
                <a16:creationId xmlns:a16="http://schemas.microsoft.com/office/drawing/2014/main" id="{1DD3926C-923D-2376-F23C-E273FAC6C3B5}"/>
              </a:ext>
            </a:extLst>
          </p:cNvPr>
          <p:cNvSpPr txBox="1">
            <a:spLocks/>
          </p:cNvSpPr>
          <p:nvPr/>
        </p:nvSpPr>
        <p:spPr>
          <a:xfrm>
            <a:off x="6184233" y="1628217"/>
            <a:ext cx="4572000"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FGlobalShader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DECLARE_SHADER_TYPE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Global);</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BEGIN_SHADER_PARAMETER_STRUCT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FParameters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SHADER_PARAMETER_STRUCT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SHADER_PARAMETER_RDG_TEXTURE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(Texture2D,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ColorTexture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SHADER_PARAMETER_SAMPLER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SamplerState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ColorSampler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END_SHADER_PARAMETER_STRUCT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SHADER_PERMUTATION_ENUM_CLASS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"QUALITY"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ThreadgroupSizeXDimension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SHADER_PERMUTATION_SPARSE_INT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"THREADGROUP_SIZEX"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8, 16);</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ThreadgroupSizeYDimension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SHADER_PERMUTATION_SPARSE_INT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"THREADGROUP_SIZEY"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8, 16);</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using</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FPermutationDomain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TShaderPermutationDomain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&lt;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ThreadgroupSizeXDimension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ThreadgroupSizeYDimension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&gt;;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IMPLEMENT_GLOBAL_SHADER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"/path/to/HLSL/</a:t>
            </a:r>
            <a:r>
              <a:rPr kumimoji="0" lang="en-US" sz="1000" b="0" i="0" u="none" strike="noStrike" kern="1200" cap="none" spc="0" normalizeH="0" baseline="0" noProof="0" dirty="0" err="1">
                <a:ln>
                  <a:noFill/>
                </a:ln>
                <a:solidFill>
                  <a:srgbClr val="CC9900"/>
                </a:solidFill>
                <a:effectLst/>
                <a:uLnTx/>
                <a:uFillTx/>
                <a:latin typeface="Consolas" panose="020B0609020204030204" pitchFamily="49" charset="0"/>
                <a:ea typeface="+mn-ea"/>
                <a:cs typeface="Arial" panose="020B0604020202020204" pitchFamily="34" charset="0"/>
              </a:rPr>
              <a:t>file.usf</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CC9900"/>
                </a:solidFill>
                <a:effectLst/>
                <a:uLnTx/>
                <a:uFillTx/>
                <a:latin typeface="Consolas" panose="020B0609020204030204" pitchFamily="49" charset="0"/>
                <a:ea typeface="+mn-ea"/>
                <a:cs typeface="Arial" panose="020B0604020202020204" pitchFamily="34" charset="0"/>
              </a:rPr>
              <a:t>MainCS</a:t>
            </a:r>
            <a:r>
              <a:rPr kumimoji="0" lang="en-US" sz="1000" b="0" i="0" u="none" strike="noStrike" kern="1200" cap="none" spc="0" normalizeH="0" baseline="0" noProof="0" dirty="0">
                <a:ln>
                  <a:noFill/>
                </a:ln>
                <a:solidFill>
                  <a:srgbClr val="CC9900"/>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SF_Compute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26" name="TextBox 25">
            <a:extLst>
              <a:ext uri="{FF2B5EF4-FFF2-40B4-BE49-F238E27FC236}">
                <a16:creationId xmlns:a16="http://schemas.microsoft.com/office/drawing/2014/main" id="{DFF738D2-B228-F4AB-8364-B84A7A1059FC}"/>
              </a:ext>
            </a:extLst>
          </p:cNvPr>
          <p:cNvSpPr txBox="1"/>
          <p:nvPr/>
        </p:nvSpPr>
        <p:spPr>
          <a:xfrm>
            <a:off x="6690517" y="1173824"/>
            <a:ext cx="3559432" cy="400110"/>
          </a:xfrm>
          <a:prstGeom prst="rect">
            <a:avLst/>
          </a:prstGeom>
          <a:noFill/>
        </p:spPr>
        <p:txBody>
          <a:bodyPr wrap="square" rtlCol="0">
            <a:spAutoFit/>
          </a:bodyPr>
          <a:lstStyle/>
          <a:p>
            <a:pPr algn="ctr"/>
            <a:r>
              <a:rPr lang="en-US" sz="2000" dirty="0">
                <a:solidFill>
                  <a:srgbClr val="FFFFFF"/>
                </a:solidFill>
                <a:latin typeface="Calibri"/>
              </a:rPr>
              <a:t>C++ shader code (host)</a:t>
            </a:r>
          </a:p>
        </p:txBody>
      </p:sp>
      <p:sp>
        <p:nvSpPr>
          <p:cNvPr id="29" name="Left Brace 28">
            <a:extLst>
              <a:ext uri="{FF2B5EF4-FFF2-40B4-BE49-F238E27FC236}">
                <a16:creationId xmlns:a16="http://schemas.microsoft.com/office/drawing/2014/main" id="{F010B13E-FDFD-36BC-FB11-3EA02D3D4C5D}"/>
              </a:ext>
            </a:extLst>
          </p:cNvPr>
          <p:cNvSpPr/>
          <p:nvPr/>
        </p:nvSpPr>
        <p:spPr>
          <a:xfrm>
            <a:off x="5966237" y="3428999"/>
            <a:ext cx="394279" cy="1672389"/>
          </a:xfrm>
          <a:prstGeom prst="leftBrace">
            <a:avLst>
              <a:gd name="adj1" fmla="val 18746"/>
              <a:gd name="adj2"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peech Bubble: Rectangle with Corners Rounded 32">
            <a:extLst>
              <a:ext uri="{FF2B5EF4-FFF2-40B4-BE49-F238E27FC236}">
                <a16:creationId xmlns:a16="http://schemas.microsoft.com/office/drawing/2014/main" id="{B44E1E99-3F19-144C-D4B7-8D1B10EDF5E6}"/>
              </a:ext>
            </a:extLst>
          </p:cNvPr>
          <p:cNvSpPr/>
          <p:nvPr/>
        </p:nvSpPr>
        <p:spPr>
          <a:xfrm>
            <a:off x="3728618" y="2314603"/>
            <a:ext cx="1661394" cy="911405"/>
          </a:xfrm>
          <a:prstGeom prst="wedgeRoundRectCallout">
            <a:avLst>
              <a:gd name="adj1" fmla="val -49836"/>
              <a:gd name="adj2" fmla="val 236137"/>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Specialization Parameters</a:t>
            </a:r>
          </a:p>
          <a:p>
            <a:pPr algn="ctr"/>
            <a:r>
              <a:rPr lang="en-US" sz="1600" dirty="0"/>
              <a:t>(Usage)</a:t>
            </a:r>
          </a:p>
        </p:txBody>
      </p:sp>
      <p:sp>
        <p:nvSpPr>
          <p:cNvPr id="13" name="Speech Bubble: Rectangle with Corners Rounded 12">
            <a:extLst>
              <a:ext uri="{FF2B5EF4-FFF2-40B4-BE49-F238E27FC236}">
                <a16:creationId xmlns:a16="http://schemas.microsoft.com/office/drawing/2014/main" id="{BC855936-561B-F9DB-5606-EB8FD25AC54D}"/>
              </a:ext>
            </a:extLst>
          </p:cNvPr>
          <p:cNvSpPr/>
          <p:nvPr/>
        </p:nvSpPr>
        <p:spPr>
          <a:xfrm>
            <a:off x="6360516" y="2132044"/>
            <a:ext cx="1661394" cy="911405"/>
          </a:xfrm>
          <a:prstGeom prst="wedgeRoundRectCallout">
            <a:avLst>
              <a:gd name="adj1" fmla="val -48386"/>
              <a:gd name="adj2" fmla="val 81244"/>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Specialization Parameters</a:t>
            </a:r>
          </a:p>
          <a:p>
            <a:pPr algn="ctr"/>
            <a:r>
              <a:rPr lang="en-US" sz="1600" dirty="0"/>
              <a:t>(Declaration)</a:t>
            </a:r>
          </a:p>
        </p:txBody>
      </p:sp>
      <p:sp>
        <p:nvSpPr>
          <p:cNvPr id="14" name="Right Brace 13">
            <a:extLst>
              <a:ext uri="{FF2B5EF4-FFF2-40B4-BE49-F238E27FC236}">
                <a16:creationId xmlns:a16="http://schemas.microsoft.com/office/drawing/2014/main" id="{82D14C69-113B-0157-0CCB-01B14B6146C9}"/>
              </a:ext>
            </a:extLst>
          </p:cNvPr>
          <p:cNvSpPr/>
          <p:nvPr/>
        </p:nvSpPr>
        <p:spPr>
          <a:xfrm rot="16200000">
            <a:off x="3551818" y="3998377"/>
            <a:ext cx="315488" cy="2462811"/>
          </a:xfrm>
          <a:prstGeom prst="rightBrace">
            <a:avLst>
              <a:gd name="adj1" fmla="val 18747"/>
              <a:gd name="adj2"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Speech Bubble: Rectangle with Corners Rounded 14">
            <a:extLst>
              <a:ext uri="{FF2B5EF4-FFF2-40B4-BE49-F238E27FC236}">
                <a16:creationId xmlns:a16="http://schemas.microsoft.com/office/drawing/2014/main" id="{F104ED7D-8652-AB20-FF34-BFBEA35A3A0B}"/>
              </a:ext>
            </a:extLst>
          </p:cNvPr>
          <p:cNvSpPr/>
          <p:nvPr/>
        </p:nvSpPr>
        <p:spPr>
          <a:xfrm>
            <a:off x="3728618" y="2314603"/>
            <a:ext cx="1661394" cy="911405"/>
          </a:xfrm>
          <a:prstGeom prst="wedgeRoundRectCallout">
            <a:avLst>
              <a:gd name="adj1" fmla="val -60939"/>
              <a:gd name="adj2" fmla="val 125247"/>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Specialization Parameters</a:t>
            </a:r>
          </a:p>
          <a:p>
            <a:pPr algn="ctr"/>
            <a:r>
              <a:rPr lang="en-US" sz="1600" dirty="0"/>
              <a:t>(Usage)</a:t>
            </a:r>
          </a:p>
        </p:txBody>
      </p:sp>
      <p:sp>
        <p:nvSpPr>
          <p:cNvPr id="17" name="Right Brace 16">
            <a:extLst>
              <a:ext uri="{FF2B5EF4-FFF2-40B4-BE49-F238E27FC236}">
                <a16:creationId xmlns:a16="http://schemas.microsoft.com/office/drawing/2014/main" id="{68FC29DB-CBCA-24D2-03C7-B9A5176228D7}"/>
              </a:ext>
            </a:extLst>
          </p:cNvPr>
          <p:cNvSpPr/>
          <p:nvPr/>
        </p:nvSpPr>
        <p:spPr>
          <a:xfrm>
            <a:off x="3224462" y="3460272"/>
            <a:ext cx="277721" cy="895160"/>
          </a:xfrm>
          <a:prstGeom prst="rightBrace">
            <a:avLst>
              <a:gd name="adj1" fmla="val 18747"/>
              <a:gd name="adj2"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62792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13" grpId="0" animBg="1"/>
      <p:bldP spid="14" grpId="0" animBg="1"/>
      <p:bldP spid="15"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B914D2-F420-4AF5-AC68-C4D7488116CD}"/>
              </a:ext>
            </a:extLst>
          </p:cNvPr>
          <p:cNvSpPr>
            <a:spLocks noGrp="1"/>
          </p:cNvSpPr>
          <p:nvPr>
            <p:ph type="title"/>
          </p:nvPr>
        </p:nvSpPr>
        <p:spPr>
          <a:xfrm>
            <a:off x="838199" y="130176"/>
            <a:ext cx="10287001" cy="1014412"/>
          </a:xfrm>
        </p:spPr>
        <p:txBody>
          <a:bodyPr>
            <a:normAutofit fontScale="90000"/>
          </a:bodyPr>
          <a:lstStyle/>
          <a:p>
            <a:r>
              <a:rPr lang="en-US" dirty="0"/>
              <a:t>Specialization: Compile time for GPU; Runtime for host</a:t>
            </a:r>
          </a:p>
        </p:txBody>
      </p:sp>
      <p:sp>
        <p:nvSpPr>
          <p:cNvPr id="3" name="Slide Number Placeholder 2">
            <a:extLst>
              <a:ext uri="{FF2B5EF4-FFF2-40B4-BE49-F238E27FC236}">
                <a16:creationId xmlns:a16="http://schemas.microsoft.com/office/drawing/2014/main" id="{6E0E61EF-05EC-3D47-2309-C4D05B39E039}"/>
              </a:ext>
            </a:extLst>
          </p:cNvPr>
          <p:cNvSpPr>
            <a:spLocks noGrp="1"/>
          </p:cNvSpPr>
          <p:nvPr>
            <p:ph type="sldNum" sz="quarter" idx="12"/>
          </p:nvPr>
        </p:nvSpPr>
        <p:spPr/>
        <p:txBody>
          <a:bodyPr/>
          <a:lstStyle/>
          <a:p>
            <a:fld id="{AF34EE12-625D-4F50-A9E6-BFA20772C675}" type="slidenum">
              <a:rPr lang="en-US" smtClean="0"/>
              <a:t>22</a:t>
            </a:fld>
            <a:endParaRPr lang="en-US"/>
          </a:p>
        </p:txBody>
      </p:sp>
      <p:sp>
        <p:nvSpPr>
          <p:cNvPr id="23" name="Content Placeholder 6">
            <a:extLst>
              <a:ext uri="{FF2B5EF4-FFF2-40B4-BE49-F238E27FC236}">
                <a16:creationId xmlns:a16="http://schemas.microsoft.com/office/drawing/2014/main" id="{1085CB16-9DA1-2FCD-A8B5-CDE081321702}"/>
              </a:ext>
            </a:extLst>
          </p:cNvPr>
          <p:cNvSpPr txBox="1">
            <a:spLocks/>
          </p:cNvSpPr>
          <p:nvPr/>
        </p:nvSpPr>
        <p:spPr>
          <a:xfrm>
            <a:off x="1456625" y="1628217"/>
            <a:ext cx="4572000"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lang="en-US" sz="1000" dirty="0">
                <a:solidFill>
                  <a:srgbClr val="6D2077">
                    <a:lumMod val="60000"/>
                    <a:lumOff val="40000"/>
                  </a:srgbClr>
                </a:solidFill>
                <a:latin typeface="Consolas" panose="020B0609020204030204" pitchFamily="49" charset="0"/>
                <a:cs typeface="Arial" panose="020B0604020202020204" pitchFamily="34" charset="0"/>
              </a:rPr>
              <a:t>#define</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rPr>
              <a:t>LOW 0</a:t>
            </a:r>
          </a:p>
          <a:p>
            <a:pPr marL="0" indent="0">
              <a:lnSpc>
                <a:spcPct val="120000"/>
              </a:lnSpc>
              <a:spcBef>
                <a:spcPts val="100"/>
              </a:spcBef>
              <a:buNone/>
              <a:defRPr/>
            </a:pPr>
            <a:r>
              <a:rPr lang="en-US" sz="1000" dirty="0">
                <a:solidFill>
                  <a:srgbClr val="6D2077">
                    <a:lumMod val="60000"/>
                    <a:lumOff val="40000"/>
                  </a:srgbClr>
                </a:solidFill>
                <a:latin typeface="Consolas" panose="020B0609020204030204" pitchFamily="49" charset="0"/>
                <a:cs typeface="Arial" panose="020B0604020202020204" pitchFamily="34" charset="0"/>
              </a:rPr>
              <a:t>#define</a:t>
            </a:r>
            <a:r>
              <a:rPr lang="en-US" sz="1000" dirty="0">
                <a:solidFill>
                  <a:srgbClr val="004B87">
                    <a:lumMod val="60000"/>
                    <a:lumOff val="40000"/>
                  </a:srgbClr>
                </a:solidFill>
                <a:latin typeface="Consolas" panose="020B0609020204030204" pitchFamily="49" charset="0"/>
                <a:cs typeface="Arial" panose="020B0604020202020204" pitchFamily="34" charset="0"/>
              </a:rPr>
              <a:t> </a:t>
            </a:r>
            <a:r>
              <a:rPr lang="en-US" sz="1000" dirty="0">
                <a:solidFill>
                  <a:schemeClr val="tx1"/>
                </a:solidFill>
                <a:latin typeface="Consolas" panose="020B0609020204030204" pitchFamily="49" charset="0"/>
                <a:cs typeface="Arial" panose="020B0604020202020204" pitchFamily="34" charset="0"/>
              </a:rPr>
              <a:t>MEDIUM 1</a:t>
            </a:r>
          </a:p>
          <a:p>
            <a:pPr marL="0" indent="0">
              <a:lnSpc>
                <a:spcPct val="120000"/>
              </a:lnSpc>
              <a:spcBef>
                <a:spcPts val="100"/>
              </a:spcBef>
              <a:buNone/>
              <a:defRPr/>
            </a:pPr>
            <a:r>
              <a:rPr lang="en-US" sz="1000" dirty="0">
                <a:solidFill>
                  <a:srgbClr val="6D2077">
                    <a:lumMod val="60000"/>
                    <a:lumOff val="40000"/>
                  </a:srgbClr>
                </a:solidFill>
                <a:latin typeface="Consolas" panose="020B0609020204030204" pitchFamily="49" charset="0"/>
                <a:cs typeface="Arial" panose="020B0604020202020204" pitchFamily="34" charset="0"/>
              </a:rPr>
              <a:t>#define</a:t>
            </a:r>
            <a:r>
              <a:rPr lang="en-US" sz="1000" dirty="0">
                <a:solidFill>
                  <a:srgbClr val="004B87">
                    <a:lumMod val="60000"/>
                    <a:lumOff val="40000"/>
                  </a:srgbClr>
                </a:solidFill>
                <a:latin typeface="Consolas" panose="020B0609020204030204" pitchFamily="49" charset="0"/>
                <a:cs typeface="Arial" panose="020B0604020202020204" pitchFamily="34" charset="0"/>
              </a:rPr>
              <a:t> </a:t>
            </a:r>
            <a:r>
              <a:rPr lang="en-US" sz="1000" dirty="0">
                <a:solidFill>
                  <a:schemeClr val="tx1"/>
                </a:solidFill>
                <a:latin typeface="Consolas" panose="020B0609020204030204" pitchFamily="49" charset="0"/>
                <a:cs typeface="Arial" panose="020B0604020202020204" pitchFamily="34" charset="0"/>
              </a:rPr>
              <a:t>HIGH 2</a:t>
            </a:r>
          </a:p>
          <a:p>
            <a:pPr marL="0" indent="0">
              <a:lnSpc>
                <a:spcPct val="120000"/>
              </a:lnSpc>
              <a:spcBef>
                <a:spcPts val="100"/>
              </a:spcBef>
              <a:buNone/>
              <a:defRPr/>
            </a:pPr>
            <a:r>
              <a:rPr lang="en-US" sz="1000" dirty="0">
                <a:solidFill>
                  <a:srgbClr val="6D2077">
                    <a:lumMod val="60000"/>
                    <a:lumOff val="40000"/>
                  </a:srgbClr>
                </a:solidFill>
                <a:latin typeface="Consolas" panose="020B0609020204030204" pitchFamily="49" charset="0"/>
                <a:cs typeface="Arial" panose="020B0604020202020204" pitchFamily="34" charset="0"/>
              </a:rPr>
              <a:t>#define</a:t>
            </a:r>
            <a:r>
              <a:rPr lang="en-US" sz="1000" dirty="0">
                <a:solidFill>
                  <a:srgbClr val="004B87">
                    <a:lumMod val="60000"/>
                    <a:lumOff val="40000"/>
                  </a:srgbClr>
                </a:solidFill>
                <a:latin typeface="Consolas" panose="020B0609020204030204" pitchFamily="49" charset="0"/>
                <a:cs typeface="Arial" panose="020B0604020202020204" pitchFamily="34" charset="0"/>
              </a:rPr>
              <a:t> </a:t>
            </a:r>
            <a:r>
              <a:rPr lang="en-US" sz="1000" dirty="0">
                <a:solidFill>
                  <a:schemeClr val="tx1"/>
                </a:solidFill>
                <a:latin typeface="Consolas" panose="020B0609020204030204" pitchFamily="49" charset="0"/>
                <a:cs typeface="Arial" panose="020B0604020202020204" pitchFamily="34" charset="0"/>
              </a:rPr>
              <a:t>VERYHIGH 3</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lang="en-US" sz="1000" dirty="0">
                <a:solidFill>
                  <a:schemeClr val="tx1"/>
                </a:solidFill>
                <a:latin typeface="Consolas" panose="020B0609020204030204" pitchFamily="49" charset="0"/>
                <a:cs typeface="Arial" panose="020B0604020202020204" pitchFamily="34" charset="0"/>
              </a:rPr>
              <a:t>...</a:t>
            </a: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GetIterationCount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LOW</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2;</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MEDIUM</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4;</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HIGH</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8;</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#else</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endPar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endParaRPr>
          </a:p>
        </p:txBody>
      </p:sp>
      <p:sp>
        <p:nvSpPr>
          <p:cNvPr id="24" name="TextBox 23">
            <a:extLst>
              <a:ext uri="{FF2B5EF4-FFF2-40B4-BE49-F238E27FC236}">
                <a16:creationId xmlns:a16="http://schemas.microsoft.com/office/drawing/2014/main" id="{BA58C813-C858-A750-CA15-566BD5FFA252}"/>
              </a:ext>
            </a:extLst>
          </p:cNvPr>
          <p:cNvSpPr txBox="1"/>
          <p:nvPr/>
        </p:nvSpPr>
        <p:spPr>
          <a:xfrm>
            <a:off x="2258730" y="1173824"/>
            <a:ext cx="2967790" cy="400110"/>
          </a:xfrm>
          <a:prstGeom prst="rect">
            <a:avLst/>
          </a:prstGeom>
          <a:noFill/>
        </p:spPr>
        <p:txBody>
          <a:bodyPr wrap="square" rtlCol="0">
            <a:spAutoFit/>
          </a:bodyPr>
          <a:lstStyle/>
          <a:p>
            <a:pPr algn="ctr"/>
            <a:r>
              <a:rPr lang="en-US" sz="2000" dirty="0">
                <a:solidFill>
                  <a:srgbClr val="FFFFFF"/>
                </a:solidFill>
                <a:latin typeface="Calibri"/>
              </a:rPr>
              <a:t>HLSL shader code (GPU)</a:t>
            </a:r>
          </a:p>
        </p:txBody>
      </p:sp>
      <p:sp>
        <p:nvSpPr>
          <p:cNvPr id="25" name="Content Placeholder 6">
            <a:extLst>
              <a:ext uri="{FF2B5EF4-FFF2-40B4-BE49-F238E27FC236}">
                <a16:creationId xmlns:a16="http://schemas.microsoft.com/office/drawing/2014/main" id="{1DD3926C-923D-2376-F23C-E273FAC6C3B5}"/>
              </a:ext>
            </a:extLst>
          </p:cNvPr>
          <p:cNvSpPr txBox="1">
            <a:spLocks/>
          </p:cNvSpPr>
          <p:nvPr/>
        </p:nvSpPr>
        <p:spPr>
          <a:xfrm>
            <a:off x="6184233" y="1628217"/>
            <a:ext cx="4572000"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enum</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uint32</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Low,</a:t>
            </a:r>
          </a:p>
          <a:p>
            <a:pPr marL="0" lvl="0" indent="0">
              <a:lnSpc>
                <a:spcPct val="100000"/>
              </a:lnSpc>
              <a:spcBef>
                <a:spcPts val="100"/>
              </a:spcBef>
              <a:buNone/>
              <a:defRPr/>
            </a:pPr>
            <a:r>
              <a:rPr lang="en-US" sz="1000" dirty="0">
                <a:solidFill>
                  <a:srgbClr val="FFFFFF"/>
                </a:solidFill>
                <a:latin typeface="Consolas" panose="020B0609020204030204" pitchFamily="49" charset="0"/>
                <a:cs typeface="Arial" panose="020B0604020202020204" pitchFamily="34" charset="0"/>
              </a:rPr>
              <a:t>  Medium,</a:t>
            </a:r>
          </a:p>
          <a:p>
            <a:pPr marL="0" lvl="0" indent="0">
              <a:lnSpc>
                <a:spcPct val="100000"/>
              </a:lnSpc>
              <a:spcBef>
                <a:spcPts val="100"/>
              </a:spcBef>
              <a:buNone/>
              <a:defRPr/>
            </a:pPr>
            <a:r>
              <a:rPr lang="en-US" sz="1000" dirty="0">
                <a:solidFill>
                  <a:srgbClr val="FFFFFF"/>
                </a:solidFill>
                <a:latin typeface="Consolas" panose="020B0609020204030204" pitchFamily="49" charset="0"/>
                <a:cs typeface="Arial" panose="020B0604020202020204" pitchFamily="34" charset="0"/>
              </a:rPr>
              <a:t>  High,</a:t>
            </a:r>
          </a:p>
          <a:p>
            <a:pPr marL="0" lvl="0" indent="0">
              <a:lnSpc>
                <a:spcPct val="100000"/>
              </a:lnSpc>
              <a:spcBef>
                <a:spcPts val="100"/>
              </a:spcBef>
              <a:buNone/>
              <a:defRPr/>
            </a:pPr>
            <a:r>
              <a:rPr lang="en-US" sz="1000" dirty="0">
                <a:solidFill>
                  <a:srgbClr val="FFFFFF"/>
                </a:solidFill>
                <a:latin typeface="Consolas" panose="020B0609020204030204" pitchFamily="49" charset="0"/>
                <a:cs typeface="Arial" panose="020B0604020202020204" pitchFamily="34" charset="0"/>
              </a:rPr>
              <a:t>  </a:t>
            </a:r>
            <a:r>
              <a:rPr lang="en-US" sz="1000" dirty="0" err="1">
                <a:solidFill>
                  <a:srgbClr val="FFFFFF"/>
                </a:solidFill>
                <a:latin typeface="Consolas" panose="020B0609020204030204" pitchFamily="49" charset="0"/>
                <a:cs typeface="Arial" panose="020B0604020202020204" pitchFamily="34" charset="0"/>
              </a:rPr>
              <a:t>VeryHigh</a:t>
            </a:r>
            <a:r>
              <a:rPr lang="en-US" sz="1000" dirty="0">
                <a:solidFill>
                  <a:srgbClr val="FFFFFF"/>
                </a:solidFill>
                <a:latin typeface="Consolas" panose="020B0609020204030204" pitchFamily="49" charset="0"/>
                <a:cs typeface="Arial" panose="020B0604020202020204" pitchFamily="34" charset="0"/>
              </a:rPr>
              <a:t>,</a:t>
            </a:r>
          </a:p>
          <a:p>
            <a:pPr marL="0" lvl="0" indent="0">
              <a:lnSpc>
                <a:spcPct val="100000"/>
              </a:lnSpc>
              <a:spcBef>
                <a:spcPts val="100"/>
              </a:spcBef>
              <a:buNone/>
              <a:defRPr/>
            </a:pPr>
            <a:r>
              <a:rPr lang="en-US" sz="1000" dirty="0">
                <a:solidFill>
                  <a:srgbClr val="FFFFFF"/>
                </a:solidFill>
                <a:latin typeface="Consolas" panose="020B0609020204030204" pitchFamily="49" charset="0"/>
                <a:cs typeface="Arial" panose="020B0604020202020204" pitchFamily="34" charset="0"/>
              </a:rPr>
              <a:t>  MAX,</a:t>
            </a:r>
          </a:p>
          <a:p>
            <a:pPr marL="0" lvl="0" indent="0">
              <a:lnSpc>
                <a:spcPct val="100000"/>
              </a:lnSpc>
              <a:spcBef>
                <a:spcPts val="100"/>
              </a:spcBef>
              <a:buNone/>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lvl="0" indent="0">
              <a:lnSpc>
                <a:spcPct val="100000"/>
              </a:lnSpc>
              <a:spcBef>
                <a:spcPts val="100"/>
              </a:spcBef>
              <a:buNone/>
              <a:defRPr/>
            </a:pPr>
            <a:endParaRPr lang="en-US" sz="1000" dirty="0">
              <a:solidFill>
                <a:srgbClr val="FFFFFF"/>
              </a:solidFill>
              <a:latin typeface="Consolas" panose="020B0609020204030204" pitchFamily="49" charset="0"/>
              <a:cs typeface="Arial" panose="020B0604020202020204" pitchFamily="34" charset="0"/>
            </a:endParaRPr>
          </a:p>
          <a:p>
            <a:pPr marL="0" lvl="0" indent="0">
              <a:lnSpc>
                <a:spcPct val="100000"/>
              </a:lnSpc>
              <a:spcBef>
                <a:spcPts val="100"/>
              </a:spcBef>
              <a:buNone/>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lvl="0" indent="0">
              <a:lnSpc>
                <a:spcPct val="100000"/>
              </a:lnSpc>
              <a:spcBef>
                <a:spcPts val="100"/>
              </a:spcBef>
              <a:buNone/>
              <a:defRPr/>
            </a:pPr>
            <a:endParaRPr lang="en-US" sz="1000" dirty="0">
              <a:solidFill>
                <a:srgbClr val="FFFFFF"/>
              </a:solidFill>
              <a:latin typeface="Consolas" panose="020B0609020204030204" pitchFamily="49" charset="0"/>
              <a:cs typeface="Arial" panose="020B0604020202020204" pitchFamily="34" charset="0"/>
            </a:endParaRPr>
          </a:p>
          <a:p>
            <a:pPr marL="0" lvl="0" indent="0">
              <a:lnSpc>
                <a:spcPct val="100000"/>
              </a:lnSpc>
              <a:spcBef>
                <a:spcPts val="100"/>
              </a:spcBef>
              <a:buNone/>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lvl="0" indent="0">
              <a:lnSpc>
                <a:spcPct val="100000"/>
              </a:lnSpc>
              <a:spcBef>
                <a:spcPts val="100"/>
              </a:spcBef>
              <a:buNone/>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lvl="0" indent="0">
              <a:lnSpc>
                <a:spcPct val="100000"/>
              </a:lnSpc>
              <a:spcBef>
                <a:spcPts val="100"/>
              </a:spcBef>
              <a:buNone/>
              <a:defRPr/>
            </a:pPr>
            <a:endParaRPr lang="en-US" sz="1000" dirty="0">
              <a:solidFill>
                <a:srgbClr val="FFFFFF"/>
              </a:solidFill>
              <a:latin typeface="Consolas" panose="020B0609020204030204" pitchFamily="49" charset="0"/>
              <a:cs typeface="Arial" panose="020B0604020202020204" pitchFamily="34" charset="0"/>
            </a:endParaRPr>
          </a:p>
          <a:p>
            <a:pPr marL="0" lvl="0" indent="0">
              <a:lnSpc>
                <a:spcPct val="100000"/>
              </a:lnSpc>
              <a:spcBef>
                <a:spcPts val="100"/>
              </a:spcBef>
              <a:buNone/>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lvl="0" indent="0">
              <a:lnSpc>
                <a:spcPct val="100000"/>
              </a:lnSpc>
              <a:spcBef>
                <a:spcPts val="100"/>
              </a:spcBef>
              <a:buNone/>
              <a:defRPr/>
            </a:pP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PermutationDomain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PermutationVector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lvl="0" indent="0">
              <a:lnSpc>
                <a:spcPct val="100000"/>
              </a:lnSpc>
              <a:spcBef>
                <a:spcPts val="100"/>
              </a:spcBef>
              <a:buNone/>
              <a:defRPr/>
            </a:pPr>
            <a:r>
              <a:rPr lang="en-US" sz="1000" dirty="0" err="1">
                <a:solidFill>
                  <a:srgbClr val="FFFFFF"/>
                </a:solidFill>
                <a:latin typeface="Consolas" panose="020B0609020204030204" pitchFamily="49" charset="0"/>
                <a:cs typeface="Arial" panose="020B0604020202020204" pitchFamily="34" charset="0"/>
              </a:rPr>
              <a:t>PermutationVector.Set</a:t>
            </a:r>
            <a:r>
              <a:rPr lang="en-US" sz="1000" dirty="0">
                <a:solidFill>
                  <a:srgbClr val="FFFFFF"/>
                </a:solidFill>
                <a:latin typeface="Consolas" panose="020B0609020204030204" pitchFamily="49" charset="0"/>
                <a:cs typeface="Arial" panose="020B0604020202020204" pitchFamily="34" charset="0"/>
              </a:rPr>
              <a:t>&lt;</a:t>
            </a:r>
            <a:r>
              <a:rPr lang="en-US" sz="1000" dirty="0" err="1">
                <a:solidFill>
                  <a:srgbClr val="FFFFFF"/>
                </a:solidFill>
                <a:latin typeface="Consolas" panose="020B0609020204030204" pitchFamily="49" charset="0"/>
                <a:cs typeface="Arial" panose="020B0604020202020204" pitchFamily="34" charset="0"/>
              </a:rPr>
              <a:t>MyShaderCS</a:t>
            </a:r>
            <a:r>
              <a:rPr lang="en-US" sz="1000" dirty="0">
                <a:solidFill>
                  <a:srgbClr val="FFFFFF"/>
                </a:solidFill>
                <a:latin typeface="Consolas" panose="020B0609020204030204" pitchFamily="49" charset="0"/>
                <a:cs typeface="Arial" panose="020B0604020202020204" pitchFamily="34" charset="0"/>
              </a:rPr>
              <a:t>::Quality&gt;(quality);</a:t>
            </a:r>
          </a:p>
          <a:p>
            <a:pPr marL="0" indent="0">
              <a:lnSpc>
                <a:spcPct val="100000"/>
              </a:lnSpc>
              <a:spcBef>
                <a:spcPts val="100"/>
              </a:spcBef>
              <a:buNone/>
              <a:defRPr/>
            </a:pPr>
            <a:r>
              <a:rPr lang="en-US" sz="1000" dirty="0" err="1">
                <a:solidFill>
                  <a:srgbClr val="FFFFFF"/>
                </a:solidFill>
                <a:latin typeface="Consolas" panose="020B0609020204030204" pitchFamily="49" charset="0"/>
                <a:cs typeface="Arial" panose="020B0604020202020204" pitchFamily="34" charset="0"/>
              </a:rPr>
              <a:t>PermutationVector.Set</a:t>
            </a:r>
            <a:r>
              <a:rPr lang="en-US" sz="1000" dirty="0">
                <a:solidFill>
                  <a:srgbClr val="FFFFFF"/>
                </a:solidFill>
                <a:latin typeface="Consolas" panose="020B0609020204030204" pitchFamily="49" charset="0"/>
                <a:cs typeface="Arial" panose="020B0604020202020204" pitchFamily="34" charset="0"/>
              </a:rPr>
              <a:t>&lt;</a:t>
            </a:r>
            <a:r>
              <a:rPr lang="en-US" sz="1000" dirty="0" err="1">
                <a:solidFill>
                  <a:srgbClr val="FFFFFF"/>
                </a:solidFill>
                <a:latin typeface="Consolas" panose="020B0609020204030204" pitchFamily="49" charset="0"/>
                <a:cs typeface="Arial" panose="020B0604020202020204" pitchFamily="34" charset="0"/>
              </a:rPr>
              <a:t>MyShaderCS</a:t>
            </a:r>
            <a:r>
              <a:rPr lang="en-US" sz="1000" dirty="0">
                <a:solidFill>
                  <a:srgbClr val="FFFFFF"/>
                </a:solidFill>
                <a:latin typeface="Consolas" panose="020B0609020204030204" pitchFamily="49" charset="0"/>
                <a:cs typeface="Arial" panose="020B0604020202020204" pitchFamily="34" charset="0"/>
              </a:rPr>
              <a:t>::</a:t>
            </a:r>
            <a:r>
              <a:rPr lang="en-US" sz="1000" dirty="0" err="1">
                <a:solidFill>
                  <a:srgbClr val="FFFFFF"/>
                </a:solidFill>
                <a:latin typeface="Consolas" panose="020B0609020204030204" pitchFamily="49" charset="0"/>
                <a:cs typeface="Arial" panose="020B0604020202020204" pitchFamily="34" charset="0"/>
              </a:rPr>
              <a:t>ThreadgroupSizeX</a:t>
            </a:r>
            <a:r>
              <a:rPr lang="en-US" sz="1000" dirty="0">
                <a:solidFill>
                  <a:srgbClr val="FFFFFF"/>
                </a:solidFill>
                <a:latin typeface="Consolas" panose="020B0609020204030204" pitchFamily="49" charset="0"/>
                <a:cs typeface="Arial" panose="020B0604020202020204" pitchFamily="34" charset="0"/>
              </a:rPr>
              <a:t>&gt;(</a:t>
            </a:r>
            <a:r>
              <a:rPr lang="en-US" sz="1000" dirty="0" err="1">
                <a:solidFill>
                  <a:srgbClr val="FFFFFF"/>
                </a:solidFill>
                <a:latin typeface="Consolas" panose="020B0609020204030204" pitchFamily="49" charset="0"/>
                <a:cs typeface="Arial" panose="020B0604020202020204" pitchFamily="34" charset="0"/>
              </a:rPr>
              <a:t>sizeX</a:t>
            </a:r>
            <a:r>
              <a:rPr lang="en-US" sz="1000" dirty="0">
                <a:solidFill>
                  <a:srgbClr val="FFFFFF"/>
                </a:solidFill>
                <a:latin typeface="Consolas" panose="020B0609020204030204" pitchFamily="49" charset="0"/>
                <a:cs typeface="Arial" panose="020B0604020202020204" pitchFamily="34" charset="0"/>
              </a:rPr>
              <a:t>);</a:t>
            </a:r>
          </a:p>
          <a:p>
            <a:pPr marL="0" indent="0">
              <a:lnSpc>
                <a:spcPct val="100000"/>
              </a:lnSpc>
              <a:spcBef>
                <a:spcPts val="100"/>
              </a:spcBef>
              <a:buNone/>
              <a:defRPr/>
            </a:pPr>
            <a:r>
              <a:rPr lang="en-US" sz="1000" dirty="0" err="1">
                <a:solidFill>
                  <a:srgbClr val="FFFFFF"/>
                </a:solidFill>
                <a:latin typeface="Consolas" panose="020B0609020204030204" pitchFamily="49" charset="0"/>
                <a:cs typeface="Arial" panose="020B0604020202020204" pitchFamily="34" charset="0"/>
              </a:rPr>
              <a:t>PermutationVector.Set</a:t>
            </a:r>
            <a:r>
              <a:rPr lang="en-US" sz="1000" dirty="0">
                <a:solidFill>
                  <a:srgbClr val="FFFFFF"/>
                </a:solidFill>
                <a:latin typeface="Consolas" panose="020B0609020204030204" pitchFamily="49" charset="0"/>
                <a:cs typeface="Arial" panose="020B0604020202020204" pitchFamily="34" charset="0"/>
              </a:rPr>
              <a:t>&lt;</a:t>
            </a:r>
            <a:r>
              <a:rPr lang="en-US" sz="1000" dirty="0" err="1">
                <a:solidFill>
                  <a:srgbClr val="FFFFFF"/>
                </a:solidFill>
                <a:latin typeface="Consolas" panose="020B0609020204030204" pitchFamily="49" charset="0"/>
                <a:cs typeface="Arial" panose="020B0604020202020204" pitchFamily="34" charset="0"/>
              </a:rPr>
              <a:t>MyShaderCS</a:t>
            </a:r>
            <a:r>
              <a:rPr lang="en-US" sz="1000" dirty="0">
                <a:solidFill>
                  <a:srgbClr val="FFFFFF"/>
                </a:solidFill>
                <a:latin typeface="Consolas" panose="020B0609020204030204" pitchFamily="49" charset="0"/>
                <a:cs typeface="Arial" panose="020B0604020202020204" pitchFamily="34" charset="0"/>
              </a:rPr>
              <a:t>::</a:t>
            </a:r>
            <a:r>
              <a:rPr lang="en-US" sz="1000" dirty="0" err="1">
                <a:solidFill>
                  <a:srgbClr val="FFFFFF"/>
                </a:solidFill>
                <a:latin typeface="Consolas" panose="020B0609020204030204" pitchFamily="49" charset="0"/>
                <a:cs typeface="Arial" panose="020B0604020202020204" pitchFamily="34" charset="0"/>
              </a:rPr>
              <a:t>ThreadgroupSizeY</a:t>
            </a:r>
            <a:r>
              <a:rPr lang="en-US" sz="1000" dirty="0">
                <a:solidFill>
                  <a:srgbClr val="FFFFFF"/>
                </a:solidFill>
                <a:latin typeface="Consolas" panose="020B0609020204030204" pitchFamily="49" charset="0"/>
                <a:cs typeface="Arial" panose="020B0604020202020204" pitchFamily="34" charset="0"/>
              </a:rPr>
              <a:t>&gt;(</a:t>
            </a:r>
            <a:r>
              <a:rPr lang="en-US" sz="1000" dirty="0" err="1">
                <a:solidFill>
                  <a:srgbClr val="FFFFFF"/>
                </a:solidFill>
                <a:latin typeface="Consolas" panose="020B0609020204030204" pitchFamily="49" charset="0"/>
                <a:cs typeface="Arial" panose="020B0604020202020204" pitchFamily="34" charset="0"/>
              </a:rPr>
              <a:t>sizeY</a:t>
            </a:r>
            <a:r>
              <a:rPr lang="en-US" sz="1000" dirty="0">
                <a:solidFill>
                  <a:srgbClr val="FFFFFF"/>
                </a:solidFill>
                <a:latin typeface="Consolas" panose="020B0609020204030204" pitchFamily="49" charset="0"/>
                <a:cs typeface="Arial" panose="020B0604020202020204" pitchFamily="34" charset="0"/>
              </a:rPr>
              <a:t>);</a:t>
            </a:r>
          </a:p>
        </p:txBody>
      </p:sp>
      <p:sp>
        <p:nvSpPr>
          <p:cNvPr id="26" name="TextBox 25">
            <a:extLst>
              <a:ext uri="{FF2B5EF4-FFF2-40B4-BE49-F238E27FC236}">
                <a16:creationId xmlns:a16="http://schemas.microsoft.com/office/drawing/2014/main" id="{DFF738D2-B228-F4AB-8364-B84A7A1059FC}"/>
              </a:ext>
            </a:extLst>
          </p:cNvPr>
          <p:cNvSpPr txBox="1"/>
          <p:nvPr/>
        </p:nvSpPr>
        <p:spPr>
          <a:xfrm>
            <a:off x="6690517" y="1173824"/>
            <a:ext cx="3559432" cy="400110"/>
          </a:xfrm>
          <a:prstGeom prst="rect">
            <a:avLst/>
          </a:prstGeom>
          <a:noFill/>
        </p:spPr>
        <p:txBody>
          <a:bodyPr wrap="square" rtlCol="0">
            <a:spAutoFit/>
          </a:bodyPr>
          <a:lstStyle/>
          <a:p>
            <a:pPr algn="ctr"/>
            <a:r>
              <a:rPr lang="en-US" sz="2000" dirty="0">
                <a:solidFill>
                  <a:srgbClr val="FFFFFF"/>
                </a:solidFill>
                <a:latin typeface="Calibri"/>
              </a:rPr>
              <a:t>C++ shader code (host)</a:t>
            </a:r>
          </a:p>
        </p:txBody>
      </p:sp>
      <p:sp>
        <p:nvSpPr>
          <p:cNvPr id="28" name="Right Brace 27">
            <a:extLst>
              <a:ext uri="{FF2B5EF4-FFF2-40B4-BE49-F238E27FC236}">
                <a16:creationId xmlns:a16="http://schemas.microsoft.com/office/drawing/2014/main" id="{ED83EBCE-3AF5-933C-186F-2224CDB2F508}"/>
              </a:ext>
            </a:extLst>
          </p:cNvPr>
          <p:cNvSpPr/>
          <p:nvPr/>
        </p:nvSpPr>
        <p:spPr>
          <a:xfrm>
            <a:off x="3224462" y="3460272"/>
            <a:ext cx="277721" cy="895160"/>
          </a:xfrm>
          <a:prstGeom prst="rightBrace">
            <a:avLst>
              <a:gd name="adj1" fmla="val 18747"/>
              <a:gd name="adj2"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Left Brace 28">
            <a:extLst>
              <a:ext uri="{FF2B5EF4-FFF2-40B4-BE49-F238E27FC236}">
                <a16:creationId xmlns:a16="http://schemas.microsoft.com/office/drawing/2014/main" id="{F010B13E-FDFD-36BC-FB11-3EA02D3D4C5D}"/>
              </a:ext>
            </a:extLst>
          </p:cNvPr>
          <p:cNvSpPr/>
          <p:nvPr/>
        </p:nvSpPr>
        <p:spPr>
          <a:xfrm>
            <a:off x="5962231" y="3974429"/>
            <a:ext cx="294192" cy="733926"/>
          </a:xfrm>
          <a:prstGeom prst="leftBrace">
            <a:avLst>
              <a:gd name="adj1" fmla="val 18746"/>
              <a:gd name="adj2"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peech Bubble: Rectangle with Corners Rounded 12">
            <a:extLst>
              <a:ext uri="{FF2B5EF4-FFF2-40B4-BE49-F238E27FC236}">
                <a16:creationId xmlns:a16="http://schemas.microsoft.com/office/drawing/2014/main" id="{BC855936-561B-F9DB-5606-EB8FD25AC54D}"/>
              </a:ext>
            </a:extLst>
          </p:cNvPr>
          <p:cNvSpPr/>
          <p:nvPr/>
        </p:nvSpPr>
        <p:spPr>
          <a:xfrm>
            <a:off x="3534268" y="3744290"/>
            <a:ext cx="2355773" cy="756938"/>
          </a:xfrm>
          <a:prstGeom prst="wedgeRoundRectCallout">
            <a:avLst>
              <a:gd name="adj1" fmla="val -24246"/>
              <a:gd name="adj2" fmla="val 47801"/>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 Compile-time constant </a:t>
            </a:r>
          </a:p>
          <a:p>
            <a:pPr algn="ctr"/>
            <a:r>
              <a:rPr lang="en-US" sz="1400" dirty="0"/>
              <a:t>set by</a:t>
            </a:r>
          </a:p>
          <a:p>
            <a:pPr algn="ctr"/>
            <a:r>
              <a:rPr lang="en-US" sz="1400" dirty="0"/>
              <a:t>Runtime value </a:t>
            </a:r>
            <a:r>
              <a:rPr lang="en-US" sz="1400" dirty="0">
                <a:cs typeface="Calibri" panose="020F0502020204030204" pitchFamily="34" charset="0"/>
              </a:rPr>
              <a:t>→</a:t>
            </a:r>
            <a:endParaRPr lang="en-US" sz="1400" dirty="0"/>
          </a:p>
        </p:txBody>
      </p:sp>
    </p:spTree>
    <p:extLst>
      <p:ext uri="{BB962C8B-B14F-4D97-AF65-F5344CB8AC3E}">
        <p14:creationId xmlns:p14="http://schemas.microsoft.com/office/powerpoint/2010/main" val="75095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57DC-667C-A309-79FB-706FE1AE8C8B}"/>
              </a:ext>
            </a:extLst>
          </p:cNvPr>
          <p:cNvSpPr>
            <a:spLocks noGrp="1"/>
          </p:cNvSpPr>
          <p:nvPr>
            <p:ph type="title"/>
          </p:nvPr>
        </p:nvSpPr>
        <p:spPr/>
        <p:txBody>
          <a:bodyPr/>
          <a:lstStyle/>
          <a:p>
            <a:r>
              <a:rPr lang="en-US" dirty="0"/>
              <a:t>The Host-GPU Interface</a:t>
            </a:r>
          </a:p>
        </p:txBody>
      </p:sp>
      <p:sp>
        <p:nvSpPr>
          <p:cNvPr id="3" name="Content Placeholder 2">
            <a:extLst>
              <a:ext uri="{FF2B5EF4-FFF2-40B4-BE49-F238E27FC236}">
                <a16:creationId xmlns:a16="http://schemas.microsoft.com/office/drawing/2014/main" id="{B9BC357D-A86D-AA85-0E6C-BEE0460549B4}"/>
              </a:ext>
            </a:extLst>
          </p:cNvPr>
          <p:cNvSpPr>
            <a:spLocks noGrp="1"/>
          </p:cNvSpPr>
          <p:nvPr>
            <p:ph idx="1"/>
          </p:nvPr>
        </p:nvSpPr>
        <p:spPr/>
        <p:txBody>
          <a:bodyPr/>
          <a:lstStyle/>
          <a:p>
            <a:r>
              <a:rPr lang="en-US" dirty="0"/>
              <a:t>Need to express:</a:t>
            </a:r>
          </a:p>
          <a:p>
            <a:pPr lvl="1"/>
            <a:r>
              <a:rPr lang="en-US" dirty="0"/>
              <a:t>Uniform Parameters</a:t>
            </a:r>
          </a:p>
          <a:p>
            <a:pPr lvl="1"/>
            <a:r>
              <a:rPr lang="en-US" dirty="0"/>
              <a:t>Varying Parameters</a:t>
            </a:r>
          </a:p>
          <a:p>
            <a:pPr lvl="1"/>
            <a:r>
              <a:rPr lang="en-US" dirty="0"/>
              <a:t>Specialization Parameters</a:t>
            </a:r>
          </a:p>
          <a:p>
            <a:pPr lvl="1"/>
            <a:r>
              <a:rPr lang="en-US" dirty="0"/>
              <a:t>Entry Point Functions</a:t>
            </a:r>
          </a:p>
          <a:p>
            <a:pPr lvl="2"/>
            <a:r>
              <a:rPr lang="en-US" dirty="0"/>
              <a:t>And other GPU-compatible functions</a:t>
            </a:r>
          </a:p>
        </p:txBody>
      </p:sp>
      <p:sp>
        <p:nvSpPr>
          <p:cNvPr id="4" name="Slide Number Placeholder 3">
            <a:extLst>
              <a:ext uri="{FF2B5EF4-FFF2-40B4-BE49-F238E27FC236}">
                <a16:creationId xmlns:a16="http://schemas.microsoft.com/office/drawing/2014/main" id="{4AA46000-3C1A-7A6D-6C7C-FDF7CD56E9E5}"/>
              </a:ext>
            </a:extLst>
          </p:cNvPr>
          <p:cNvSpPr>
            <a:spLocks noGrp="1"/>
          </p:cNvSpPr>
          <p:nvPr>
            <p:ph type="sldNum" sz="quarter" idx="12"/>
          </p:nvPr>
        </p:nvSpPr>
        <p:spPr/>
        <p:txBody>
          <a:bodyPr/>
          <a:lstStyle/>
          <a:p>
            <a:fld id="{AF34EE12-625D-4F50-A9E6-BFA20772C675}" type="slidenum">
              <a:rPr lang="en-US" smtClean="0"/>
              <a:t>23</a:t>
            </a:fld>
            <a:endParaRPr lang="en-US"/>
          </a:p>
        </p:txBody>
      </p:sp>
    </p:spTree>
    <p:extLst>
      <p:ext uri="{BB962C8B-B14F-4D97-AF65-F5344CB8AC3E}">
        <p14:creationId xmlns:p14="http://schemas.microsoft.com/office/powerpoint/2010/main" val="117702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82AC-8EF2-07BA-EAA8-0E6AB3E7EA05}"/>
              </a:ext>
            </a:extLst>
          </p:cNvPr>
          <p:cNvSpPr>
            <a:spLocks noGrp="1"/>
          </p:cNvSpPr>
          <p:nvPr>
            <p:ph type="title"/>
          </p:nvPr>
        </p:nvSpPr>
        <p:spPr/>
        <p:txBody>
          <a:bodyPr/>
          <a:lstStyle/>
          <a:p>
            <a:r>
              <a:rPr lang="en-US" dirty="0"/>
              <a:t>Unified Shaders in C++</a:t>
            </a:r>
          </a:p>
        </p:txBody>
      </p:sp>
    </p:spTree>
    <p:extLst>
      <p:ext uri="{BB962C8B-B14F-4D97-AF65-F5344CB8AC3E}">
        <p14:creationId xmlns:p14="http://schemas.microsoft.com/office/powerpoint/2010/main" val="398866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109F4-FB49-AA4F-5CD9-0B66F9B6AA80}"/>
              </a:ext>
            </a:extLst>
          </p:cNvPr>
          <p:cNvSpPr>
            <a:spLocks noGrp="1"/>
          </p:cNvSpPr>
          <p:nvPr>
            <p:ph type="title"/>
          </p:nvPr>
        </p:nvSpPr>
        <p:spPr/>
        <p:txBody>
          <a:bodyPr/>
          <a:lstStyle/>
          <a:p>
            <a:r>
              <a:rPr lang="en-US" dirty="0"/>
              <a:t>Unified Shader Design</a:t>
            </a:r>
          </a:p>
        </p:txBody>
      </p:sp>
      <p:sp>
        <p:nvSpPr>
          <p:cNvPr id="3" name="Slide Number Placeholder 2">
            <a:extLst>
              <a:ext uri="{FF2B5EF4-FFF2-40B4-BE49-F238E27FC236}">
                <a16:creationId xmlns:a16="http://schemas.microsoft.com/office/drawing/2014/main" id="{2372725A-A9AF-4751-E5BF-A10ECF013D57}"/>
              </a:ext>
            </a:extLst>
          </p:cNvPr>
          <p:cNvSpPr>
            <a:spLocks noGrp="1"/>
          </p:cNvSpPr>
          <p:nvPr>
            <p:ph type="sldNum" sz="quarter" idx="12"/>
          </p:nvPr>
        </p:nvSpPr>
        <p:spPr/>
        <p:txBody>
          <a:bodyPr/>
          <a:lstStyle/>
          <a:p>
            <a:fld id="{AF34EE12-625D-4F50-A9E6-BFA20772C675}" type="slidenum">
              <a:rPr lang="en-US" smtClean="0"/>
              <a:t>25</a:t>
            </a:fld>
            <a:endParaRPr lang="en-US"/>
          </a:p>
        </p:txBody>
      </p:sp>
      <p:sp>
        <p:nvSpPr>
          <p:cNvPr id="7" name="Content Placeholder 6">
            <a:extLst>
              <a:ext uri="{FF2B5EF4-FFF2-40B4-BE49-F238E27FC236}">
                <a16:creationId xmlns:a16="http://schemas.microsoft.com/office/drawing/2014/main" id="{E086E1FD-2209-E499-90B3-2E75A9758977}"/>
              </a:ext>
            </a:extLst>
          </p:cNvPr>
          <p:cNvSpPr txBox="1">
            <a:spLocks/>
          </p:cNvSpPr>
          <p:nvPr/>
        </p:nvSpPr>
        <p:spPr>
          <a:xfrm>
            <a:off x="1747278" y="2049672"/>
            <a:ext cx="3966253" cy="4114800"/>
          </a:xfrm>
          <a:prstGeom prst="rect">
            <a:avLst/>
          </a:prstGeom>
          <a:ln w="28575">
            <a:solidFill>
              <a:sysClr val="windowText" lastClr="000000">
                <a:lumMod val="50000"/>
                <a:lumOff val="50000"/>
              </a:sysClr>
            </a:solidFill>
          </a:ln>
        </p:spPr>
        <p:txBody>
          <a:bodyPr vert="horz" lIns="137160" tIns="64008" rIns="0" bIns="64008"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[[uniform]]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[[uniform]] Texture2D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ColorTexture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[[uniform]]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SamplerState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ColorSampler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[[specialization]]</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[[specialization-</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sparseInt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(8,16)]]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[[specialization-</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sparseInt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(8,16)]]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Continued on the right</a:t>
            </a:r>
          </a:p>
        </p:txBody>
      </p:sp>
      <p:sp>
        <p:nvSpPr>
          <p:cNvPr id="8" name="Content Placeholder 6">
            <a:extLst>
              <a:ext uri="{FF2B5EF4-FFF2-40B4-BE49-F238E27FC236}">
                <a16:creationId xmlns:a16="http://schemas.microsoft.com/office/drawing/2014/main" id="{B7C382BD-48B7-D4D5-8259-B113C821CF07}"/>
              </a:ext>
            </a:extLst>
          </p:cNvPr>
          <p:cNvSpPr txBox="1">
            <a:spLocks/>
          </p:cNvSpPr>
          <p:nvPr/>
        </p:nvSpPr>
        <p:spPr>
          <a:xfrm>
            <a:off x="5911515" y="2049670"/>
            <a:ext cx="4700337" cy="4114800"/>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Continued from the left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0B825C"/>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GetIterationCount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const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::Low)</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2;</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else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::Medium)</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4;</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else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Qualiiy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::High)</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8;</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else</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[[entry-</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computeShader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1)]]</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void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MainCS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SV_DispatchID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uint2</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DispatchThreadID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const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const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GetIterationCount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9" name="TextBox 8">
            <a:extLst>
              <a:ext uri="{FF2B5EF4-FFF2-40B4-BE49-F238E27FC236}">
                <a16:creationId xmlns:a16="http://schemas.microsoft.com/office/drawing/2014/main" id="{B066F3C1-C3F6-8352-85E5-5AA2B4AED5CC}"/>
              </a:ext>
            </a:extLst>
          </p:cNvPr>
          <p:cNvSpPr txBox="1"/>
          <p:nvPr/>
        </p:nvSpPr>
        <p:spPr>
          <a:xfrm>
            <a:off x="1275347" y="1602093"/>
            <a:ext cx="9144000" cy="400110"/>
          </a:xfrm>
          <a:prstGeom prst="rect">
            <a:avLst/>
          </a:prstGeom>
          <a:noFill/>
        </p:spPr>
        <p:txBody>
          <a:bodyPr wrap="square" rtlCol="0">
            <a:spAutoFit/>
          </a:bodyPr>
          <a:lstStyle/>
          <a:p>
            <a:pPr algn="ctr"/>
            <a:r>
              <a:rPr lang="en-US" sz="2000" dirty="0">
                <a:solidFill>
                  <a:srgbClr val="FFFFFF"/>
                </a:solidFill>
                <a:latin typeface="Calibri"/>
              </a:rPr>
              <a:t>C++ shader code (host and GPU)</a:t>
            </a:r>
          </a:p>
        </p:txBody>
      </p:sp>
      <p:sp>
        <p:nvSpPr>
          <p:cNvPr id="10" name="Arrow: Right 9">
            <a:extLst>
              <a:ext uri="{FF2B5EF4-FFF2-40B4-BE49-F238E27FC236}">
                <a16:creationId xmlns:a16="http://schemas.microsoft.com/office/drawing/2014/main" id="{D3688151-209D-3597-2DFF-374FCB3D6532}"/>
              </a:ext>
            </a:extLst>
          </p:cNvPr>
          <p:cNvSpPr/>
          <p:nvPr/>
        </p:nvSpPr>
        <p:spPr>
          <a:xfrm>
            <a:off x="3858091" y="5032755"/>
            <a:ext cx="385046" cy="257354"/>
          </a:xfrm>
          <a:prstGeom prst="rightArrow">
            <a:avLst>
              <a:gd name="adj1" fmla="val 36781"/>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A798737A-B857-A089-FFDB-5229CC26D73C}"/>
              </a:ext>
            </a:extLst>
          </p:cNvPr>
          <p:cNvSpPr/>
          <p:nvPr/>
        </p:nvSpPr>
        <p:spPr>
          <a:xfrm rot="10800000">
            <a:off x="6372611" y="2089776"/>
            <a:ext cx="385046" cy="257354"/>
          </a:xfrm>
          <a:prstGeom prst="rightArrow">
            <a:avLst>
              <a:gd name="adj1" fmla="val 36781"/>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19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109F4-FB49-AA4F-5CD9-0B66F9B6AA80}"/>
              </a:ext>
            </a:extLst>
          </p:cNvPr>
          <p:cNvSpPr>
            <a:spLocks noGrp="1"/>
          </p:cNvSpPr>
          <p:nvPr>
            <p:ph type="title"/>
          </p:nvPr>
        </p:nvSpPr>
        <p:spPr>
          <a:xfrm>
            <a:off x="838200" y="338722"/>
            <a:ext cx="8555780" cy="1014412"/>
          </a:xfrm>
        </p:spPr>
        <p:txBody>
          <a:bodyPr>
            <a:normAutofit fontScale="90000"/>
          </a:bodyPr>
          <a:lstStyle/>
          <a:p>
            <a:r>
              <a:rPr lang="en-US" dirty="0"/>
              <a:t>Use C++ attributes for elements of the</a:t>
            </a:r>
            <a:br>
              <a:rPr lang="en-US" dirty="0"/>
            </a:br>
            <a:r>
              <a:rPr lang="en-US" dirty="0"/>
              <a:t>host-GPU interface</a:t>
            </a:r>
          </a:p>
        </p:txBody>
      </p:sp>
      <p:sp>
        <p:nvSpPr>
          <p:cNvPr id="3" name="Slide Number Placeholder 2">
            <a:extLst>
              <a:ext uri="{FF2B5EF4-FFF2-40B4-BE49-F238E27FC236}">
                <a16:creationId xmlns:a16="http://schemas.microsoft.com/office/drawing/2014/main" id="{2372725A-A9AF-4751-E5BF-A10ECF013D57}"/>
              </a:ext>
            </a:extLst>
          </p:cNvPr>
          <p:cNvSpPr>
            <a:spLocks noGrp="1"/>
          </p:cNvSpPr>
          <p:nvPr>
            <p:ph type="sldNum" sz="quarter" idx="12"/>
          </p:nvPr>
        </p:nvSpPr>
        <p:spPr/>
        <p:txBody>
          <a:bodyPr/>
          <a:lstStyle/>
          <a:p>
            <a:fld id="{AF34EE12-625D-4F50-A9E6-BFA20772C675}" type="slidenum">
              <a:rPr lang="en-US" smtClean="0"/>
              <a:t>26</a:t>
            </a:fld>
            <a:endParaRPr lang="en-US"/>
          </a:p>
        </p:txBody>
      </p:sp>
      <p:sp>
        <p:nvSpPr>
          <p:cNvPr id="7" name="Content Placeholder 6">
            <a:extLst>
              <a:ext uri="{FF2B5EF4-FFF2-40B4-BE49-F238E27FC236}">
                <a16:creationId xmlns:a16="http://schemas.microsoft.com/office/drawing/2014/main" id="{E086E1FD-2209-E499-90B3-2E75A9758977}"/>
              </a:ext>
            </a:extLst>
          </p:cNvPr>
          <p:cNvSpPr txBox="1">
            <a:spLocks/>
          </p:cNvSpPr>
          <p:nvPr/>
        </p:nvSpPr>
        <p:spPr>
          <a:xfrm>
            <a:off x="1747278" y="2049672"/>
            <a:ext cx="3966253" cy="4114800"/>
          </a:xfrm>
          <a:prstGeom prst="rect">
            <a:avLst/>
          </a:prstGeom>
          <a:ln w="28575">
            <a:solidFill>
              <a:sysClr val="windowText" lastClr="000000">
                <a:lumMod val="50000"/>
                <a:lumOff val="50000"/>
              </a:sysClr>
            </a:solidFill>
          </a:ln>
        </p:spPr>
        <p:txBody>
          <a:bodyPr vert="horz" lIns="137160" tIns="64008" rIns="0" bIns="64008"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[[uniform]]</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[[uniform]]</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Texture2D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ColorTexture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[[uniform]]</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SamplerState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ColorSampler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[[specialization]]</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[[specialization-</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sparseInt</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(8,16)]]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[[specialization-</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sparseInt</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(8,16)]]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Continued on the right</a:t>
            </a:r>
          </a:p>
        </p:txBody>
      </p:sp>
      <p:sp>
        <p:nvSpPr>
          <p:cNvPr id="8" name="Content Placeholder 6">
            <a:extLst>
              <a:ext uri="{FF2B5EF4-FFF2-40B4-BE49-F238E27FC236}">
                <a16:creationId xmlns:a16="http://schemas.microsoft.com/office/drawing/2014/main" id="{B7C382BD-48B7-D4D5-8259-B113C821CF07}"/>
              </a:ext>
            </a:extLst>
          </p:cNvPr>
          <p:cNvSpPr txBox="1">
            <a:spLocks/>
          </p:cNvSpPr>
          <p:nvPr/>
        </p:nvSpPr>
        <p:spPr>
          <a:xfrm>
            <a:off x="5911515" y="2049672"/>
            <a:ext cx="4700337" cy="4114800"/>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       Continued from the left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0B825C"/>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GetIterationCount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const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::Low)</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2;</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else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::Medium)</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4;</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else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Qualiiy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::High)</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8;</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else</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[[entry-</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computeShader</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ThreadgroupSizeX</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ThreadgroupSizeY</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 1)]]</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void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MainCS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SV_DispatchID</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uint2</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DispatchThreadID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const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const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GetIterationCount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9" name="TextBox 8">
            <a:extLst>
              <a:ext uri="{FF2B5EF4-FFF2-40B4-BE49-F238E27FC236}">
                <a16:creationId xmlns:a16="http://schemas.microsoft.com/office/drawing/2014/main" id="{B066F3C1-C3F6-8352-85E5-5AA2B4AED5CC}"/>
              </a:ext>
            </a:extLst>
          </p:cNvPr>
          <p:cNvSpPr txBox="1"/>
          <p:nvPr/>
        </p:nvSpPr>
        <p:spPr>
          <a:xfrm>
            <a:off x="1275347" y="1602093"/>
            <a:ext cx="9144000" cy="400110"/>
          </a:xfrm>
          <a:prstGeom prst="rect">
            <a:avLst/>
          </a:prstGeom>
          <a:noFill/>
        </p:spPr>
        <p:txBody>
          <a:bodyPr wrap="square" rtlCol="0">
            <a:spAutoFit/>
          </a:bodyPr>
          <a:lstStyle/>
          <a:p>
            <a:pPr algn="ctr"/>
            <a:r>
              <a:rPr lang="en-US" sz="2000" dirty="0">
                <a:solidFill>
                  <a:srgbClr val="FFFFFF"/>
                </a:solidFill>
                <a:latin typeface="Calibri"/>
              </a:rPr>
              <a:t>C++ shader code (host and GPU)</a:t>
            </a:r>
          </a:p>
        </p:txBody>
      </p:sp>
      <p:sp>
        <p:nvSpPr>
          <p:cNvPr id="10" name="Arrow: Right 9">
            <a:extLst>
              <a:ext uri="{FF2B5EF4-FFF2-40B4-BE49-F238E27FC236}">
                <a16:creationId xmlns:a16="http://schemas.microsoft.com/office/drawing/2014/main" id="{D3688151-209D-3597-2DFF-374FCB3D6532}"/>
              </a:ext>
            </a:extLst>
          </p:cNvPr>
          <p:cNvSpPr/>
          <p:nvPr/>
        </p:nvSpPr>
        <p:spPr>
          <a:xfrm>
            <a:off x="3858091" y="5032755"/>
            <a:ext cx="385046" cy="257354"/>
          </a:xfrm>
          <a:prstGeom prst="rightArrow">
            <a:avLst>
              <a:gd name="adj1" fmla="val 36781"/>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A798737A-B857-A089-FFDB-5229CC26D73C}"/>
              </a:ext>
            </a:extLst>
          </p:cNvPr>
          <p:cNvSpPr/>
          <p:nvPr/>
        </p:nvSpPr>
        <p:spPr>
          <a:xfrm rot="10800000">
            <a:off x="6372611" y="2089776"/>
            <a:ext cx="385046" cy="257354"/>
          </a:xfrm>
          <a:prstGeom prst="rightArrow">
            <a:avLst>
              <a:gd name="adj1" fmla="val 36781"/>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74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109F4-FB49-AA4F-5CD9-0B66F9B6AA80}"/>
              </a:ext>
            </a:extLst>
          </p:cNvPr>
          <p:cNvSpPr>
            <a:spLocks noGrp="1"/>
          </p:cNvSpPr>
          <p:nvPr>
            <p:ph type="title"/>
          </p:nvPr>
        </p:nvSpPr>
        <p:spPr>
          <a:xfrm>
            <a:off x="838200" y="338722"/>
            <a:ext cx="8555780" cy="1014412"/>
          </a:xfrm>
        </p:spPr>
        <p:txBody>
          <a:bodyPr>
            <a:normAutofit fontScale="90000"/>
          </a:bodyPr>
          <a:lstStyle/>
          <a:p>
            <a:r>
              <a:rPr lang="en-US" dirty="0"/>
              <a:t>Use C++ attributes for elements of the</a:t>
            </a:r>
            <a:br>
              <a:rPr lang="en-US" dirty="0"/>
            </a:br>
            <a:r>
              <a:rPr lang="en-US" dirty="0"/>
              <a:t>host-GPU interface</a:t>
            </a:r>
          </a:p>
        </p:txBody>
      </p:sp>
      <p:sp>
        <p:nvSpPr>
          <p:cNvPr id="3" name="Slide Number Placeholder 2">
            <a:extLst>
              <a:ext uri="{FF2B5EF4-FFF2-40B4-BE49-F238E27FC236}">
                <a16:creationId xmlns:a16="http://schemas.microsoft.com/office/drawing/2014/main" id="{2372725A-A9AF-4751-E5BF-A10ECF013D57}"/>
              </a:ext>
            </a:extLst>
          </p:cNvPr>
          <p:cNvSpPr>
            <a:spLocks noGrp="1"/>
          </p:cNvSpPr>
          <p:nvPr>
            <p:ph type="sldNum" sz="quarter" idx="12"/>
          </p:nvPr>
        </p:nvSpPr>
        <p:spPr/>
        <p:txBody>
          <a:bodyPr/>
          <a:lstStyle/>
          <a:p>
            <a:fld id="{AF34EE12-625D-4F50-A9E6-BFA20772C675}" type="slidenum">
              <a:rPr lang="en-US" smtClean="0"/>
              <a:t>27</a:t>
            </a:fld>
            <a:endParaRPr lang="en-US"/>
          </a:p>
        </p:txBody>
      </p:sp>
      <p:sp>
        <p:nvSpPr>
          <p:cNvPr id="7" name="Content Placeholder 6">
            <a:extLst>
              <a:ext uri="{FF2B5EF4-FFF2-40B4-BE49-F238E27FC236}">
                <a16:creationId xmlns:a16="http://schemas.microsoft.com/office/drawing/2014/main" id="{E086E1FD-2209-E499-90B3-2E75A9758977}"/>
              </a:ext>
            </a:extLst>
          </p:cNvPr>
          <p:cNvSpPr txBox="1">
            <a:spLocks/>
          </p:cNvSpPr>
          <p:nvPr/>
        </p:nvSpPr>
        <p:spPr>
          <a:xfrm>
            <a:off x="1747278" y="2049672"/>
            <a:ext cx="3966253" cy="4114800"/>
          </a:xfrm>
          <a:prstGeom prst="rect">
            <a:avLst/>
          </a:prstGeom>
          <a:ln w="28575">
            <a:solidFill>
              <a:sysClr val="windowText" lastClr="000000">
                <a:lumMod val="50000"/>
                <a:lumOff val="50000"/>
              </a:sysClr>
            </a:solidFill>
          </a:ln>
        </p:spPr>
        <p:txBody>
          <a:bodyPr vert="horz" lIns="137160" tIns="64008" rIns="0" bIns="64008"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[[uniform]]</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[[uniform]]</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Texture2D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ColorTexture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[[uniform]]</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SamplerState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ColorSampler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[[specialization]]</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[[specialization-</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sparseInt</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(8,16)]]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[[specialization-</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sparseInt</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(8,16)]]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 Continued on the right</a:t>
            </a:r>
          </a:p>
        </p:txBody>
      </p:sp>
      <p:sp>
        <p:nvSpPr>
          <p:cNvPr id="8" name="Content Placeholder 6">
            <a:extLst>
              <a:ext uri="{FF2B5EF4-FFF2-40B4-BE49-F238E27FC236}">
                <a16:creationId xmlns:a16="http://schemas.microsoft.com/office/drawing/2014/main" id="{B7C382BD-48B7-D4D5-8259-B113C821CF07}"/>
              </a:ext>
            </a:extLst>
          </p:cNvPr>
          <p:cNvSpPr txBox="1">
            <a:spLocks/>
          </p:cNvSpPr>
          <p:nvPr/>
        </p:nvSpPr>
        <p:spPr>
          <a:xfrm>
            <a:off x="5911515" y="2049672"/>
            <a:ext cx="4700337" cy="4114800"/>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       Continued from the left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0B825C"/>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GetIterationCount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const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::Low)</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2;</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else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::Medium)</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4;</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else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Qualiiy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::High)</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8;</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else</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[[entry-</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computeShader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1)]]</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void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MainCS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SV_DispatchID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uint2</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DispatchThreadID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const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const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GetIterationCount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9" name="TextBox 8">
            <a:extLst>
              <a:ext uri="{FF2B5EF4-FFF2-40B4-BE49-F238E27FC236}">
                <a16:creationId xmlns:a16="http://schemas.microsoft.com/office/drawing/2014/main" id="{B066F3C1-C3F6-8352-85E5-5AA2B4AED5CC}"/>
              </a:ext>
            </a:extLst>
          </p:cNvPr>
          <p:cNvSpPr txBox="1"/>
          <p:nvPr/>
        </p:nvSpPr>
        <p:spPr>
          <a:xfrm>
            <a:off x="1275347" y="1602093"/>
            <a:ext cx="9144000" cy="400110"/>
          </a:xfrm>
          <a:prstGeom prst="rect">
            <a:avLst/>
          </a:prstGeom>
          <a:noFill/>
        </p:spPr>
        <p:txBody>
          <a:bodyPr wrap="square" rtlCol="0">
            <a:spAutoFit/>
          </a:bodyPr>
          <a:lstStyle/>
          <a:p>
            <a:pPr algn="ctr"/>
            <a:r>
              <a:rPr lang="en-US" sz="2000" dirty="0">
                <a:solidFill>
                  <a:srgbClr val="FFFFFF"/>
                </a:solidFill>
                <a:latin typeface="Calibri"/>
              </a:rPr>
              <a:t>C++ shader code (host and GPU)</a:t>
            </a:r>
          </a:p>
        </p:txBody>
      </p:sp>
      <p:sp>
        <p:nvSpPr>
          <p:cNvPr id="10" name="Arrow: Right 9">
            <a:extLst>
              <a:ext uri="{FF2B5EF4-FFF2-40B4-BE49-F238E27FC236}">
                <a16:creationId xmlns:a16="http://schemas.microsoft.com/office/drawing/2014/main" id="{D3688151-209D-3597-2DFF-374FCB3D6532}"/>
              </a:ext>
            </a:extLst>
          </p:cNvPr>
          <p:cNvSpPr/>
          <p:nvPr/>
        </p:nvSpPr>
        <p:spPr>
          <a:xfrm>
            <a:off x="3858091" y="5032755"/>
            <a:ext cx="385046" cy="257354"/>
          </a:xfrm>
          <a:prstGeom prst="rightArrow">
            <a:avLst>
              <a:gd name="adj1" fmla="val 36781"/>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A798737A-B857-A089-FFDB-5229CC26D73C}"/>
              </a:ext>
            </a:extLst>
          </p:cNvPr>
          <p:cNvSpPr/>
          <p:nvPr/>
        </p:nvSpPr>
        <p:spPr>
          <a:xfrm rot="10800000">
            <a:off x="6372611" y="2089776"/>
            <a:ext cx="385046" cy="257354"/>
          </a:xfrm>
          <a:prstGeom prst="rightArrow">
            <a:avLst>
              <a:gd name="adj1" fmla="val 36781"/>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Brace 11">
            <a:extLst>
              <a:ext uri="{FF2B5EF4-FFF2-40B4-BE49-F238E27FC236}">
                <a16:creationId xmlns:a16="http://schemas.microsoft.com/office/drawing/2014/main" id="{88861870-688B-7A43-BC4D-3CF9C0F573E8}"/>
              </a:ext>
            </a:extLst>
          </p:cNvPr>
          <p:cNvSpPr/>
          <p:nvPr/>
        </p:nvSpPr>
        <p:spPr>
          <a:xfrm>
            <a:off x="4588042" y="2561914"/>
            <a:ext cx="277721" cy="2114360"/>
          </a:xfrm>
          <a:prstGeom prst="rightBrace">
            <a:avLst>
              <a:gd name="adj1" fmla="val 18747"/>
              <a:gd name="adj2"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Speech Bubble: Rectangle with Corners Rounded 12">
            <a:extLst>
              <a:ext uri="{FF2B5EF4-FFF2-40B4-BE49-F238E27FC236}">
                <a16:creationId xmlns:a16="http://schemas.microsoft.com/office/drawing/2014/main" id="{C3EAEB03-E1D8-46AC-ED09-52D8117413B6}"/>
              </a:ext>
            </a:extLst>
          </p:cNvPr>
          <p:cNvSpPr/>
          <p:nvPr/>
        </p:nvSpPr>
        <p:spPr>
          <a:xfrm>
            <a:off x="4981826" y="3171412"/>
            <a:ext cx="1661394" cy="911405"/>
          </a:xfrm>
          <a:prstGeom prst="wedgeRoundRectCallout">
            <a:avLst>
              <a:gd name="adj1" fmla="val -24729"/>
              <a:gd name="adj2" fmla="val 38120"/>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Single declaration of parameters</a:t>
            </a:r>
          </a:p>
        </p:txBody>
      </p:sp>
    </p:spTree>
    <p:extLst>
      <p:ext uri="{BB962C8B-B14F-4D97-AF65-F5344CB8AC3E}">
        <p14:creationId xmlns:p14="http://schemas.microsoft.com/office/powerpoint/2010/main" val="196359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72725A-A9AF-4751-E5BF-A10ECF013D57}"/>
              </a:ext>
            </a:extLst>
          </p:cNvPr>
          <p:cNvSpPr>
            <a:spLocks noGrp="1"/>
          </p:cNvSpPr>
          <p:nvPr>
            <p:ph type="sldNum" sz="quarter" idx="12"/>
          </p:nvPr>
        </p:nvSpPr>
        <p:spPr/>
        <p:txBody>
          <a:bodyPr/>
          <a:lstStyle/>
          <a:p>
            <a:fld id="{AF34EE12-625D-4F50-A9E6-BFA20772C675}" type="slidenum">
              <a:rPr lang="en-US" smtClean="0"/>
              <a:t>28</a:t>
            </a:fld>
            <a:endParaRPr lang="en-US"/>
          </a:p>
        </p:txBody>
      </p:sp>
      <p:sp>
        <p:nvSpPr>
          <p:cNvPr id="7" name="Content Placeholder 6">
            <a:extLst>
              <a:ext uri="{FF2B5EF4-FFF2-40B4-BE49-F238E27FC236}">
                <a16:creationId xmlns:a16="http://schemas.microsoft.com/office/drawing/2014/main" id="{E086E1FD-2209-E499-90B3-2E75A9758977}"/>
              </a:ext>
            </a:extLst>
          </p:cNvPr>
          <p:cNvSpPr txBox="1">
            <a:spLocks/>
          </p:cNvSpPr>
          <p:nvPr/>
        </p:nvSpPr>
        <p:spPr>
          <a:xfrm>
            <a:off x="1747278" y="2049672"/>
            <a:ext cx="3966253" cy="4114800"/>
          </a:xfrm>
          <a:prstGeom prst="rect">
            <a:avLst/>
          </a:prstGeom>
          <a:ln w="28575">
            <a:solidFill>
              <a:sysClr val="windowText" lastClr="000000">
                <a:lumMod val="50000"/>
                <a:lumOff val="50000"/>
              </a:sysClr>
            </a:solidFill>
          </a:ln>
        </p:spPr>
        <p:txBody>
          <a:bodyPr vert="horz" lIns="137160" tIns="64008" rIns="0" bIns="64008"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[[uniform]]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[[uniform]] Texture2D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ColorTexture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[[uniform]]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SamplerState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ColorSampler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[[specialization]]</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Quality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[[specialization-</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sparseInt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(8,16)]]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ThreadgroupSizeX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[[specialization-</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sparseInt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(8,16)]]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ThreadgroupSizeY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 Continued on the right</a:t>
            </a:r>
          </a:p>
        </p:txBody>
      </p:sp>
      <p:sp>
        <p:nvSpPr>
          <p:cNvPr id="8" name="Content Placeholder 6">
            <a:extLst>
              <a:ext uri="{FF2B5EF4-FFF2-40B4-BE49-F238E27FC236}">
                <a16:creationId xmlns:a16="http://schemas.microsoft.com/office/drawing/2014/main" id="{B7C382BD-48B7-D4D5-8259-B113C821CF07}"/>
              </a:ext>
            </a:extLst>
          </p:cNvPr>
          <p:cNvSpPr txBox="1">
            <a:spLocks/>
          </p:cNvSpPr>
          <p:nvPr/>
        </p:nvSpPr>
        <p:spPr>
          <a:xfrm>
            <a:off x="5911515" y="2049670"/>
            <a:ext cx="4700337" cy="4114800"/>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       Continued from the left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0B825C"/>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GetIterationCount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const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Quality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::Low)</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2;</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else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Quality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::Medium)</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4;</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else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Qualiiy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::High)</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8;</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else</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[[entry-</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computeShader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1)]]</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void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MainCS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SV_DispatchID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uint2</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DispatchThreadID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const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const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GetIterationCount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9" name="TextBox 8">
            <a:extLst>
              <a:ext uri="{FF2B5EF4-FFF2-40B4-BE49-F238E27FC236}">
                <a16:creationId xmlns:a16="http://schemas.microsoft.com/office/drawing/2014/main" id="{B066F3C1-C3F6-8352-85E5-5AA2B4AED5CC}"/>
              </a:ext>
            </a:extLst>
          </p:cNvPr>
          <p:cNvSpPr txBox="1"/>
          <p:nvPr/>
        </p:nvSpPr>
        <p:spPr>
          <a:xfrm>
            <a:off x="1275347" y="1602093"/>
            <a:ext cx="9144000" cy="400110"/>
          </a:xfrm>
          <a:prstGeom prst="rect">
            <a:avLst/>
          </a:prstGeom>
          <a:noFill/>
        </p:spPr>
        <p:txBody>
          <a:bodyPr wrap="square" rtlCol="0">
            <a:spAutoFit/>
          </a:bodyPr>
          <a:lstStyle/>
          <a:p>
            <a:pPr algn="ctr"/>
            <a:r>
              <a:rPr lang="en-US" sz="2000" dirty="0">
                <a:solidFill>
                  <a:srgbClr val="FFFFFF"/>
                </a:solidFill>
                <a:latin typeface="Calibri"/>
              </a:rPr>
              <a:t>C++ shader code (host and GPU)</a:t>
            </a:r>
          </a:p>
        </p:txBody>
      </p:sp>
      <p:sp>
        <p:nvSpPr>
          <p:cNvPr id="10" name="Arrow: Right 9">
            <a:extLst>
              <a:ext uri="{FF2B5EF4-FFF2-40B4-BE49-F238E27FC236}">
                <a16:creationId xmlns:a16="http://schemas.microsoft.com/office/drawing/2014/main" id="{D3688151-209D-3597-2DFF-374FCB3D6532}"/>
              </a:ext>
            </a:extLst>
          </p:cNvPr>
          <p:cNvSpPr/>
          <p:nvPr/>
        </p:nvSpPr>
        <p:spPr>
          <a:xfrm>
            <a:off x="3858091" y="5032755"/>
            <a:ext cx="385046" cy="257354"/>
          </a:xfrm>
          <a:prstGeom prst="rightArrow">
            <a:avLst>
              <a:gd name="adj1" fmla="val 36781"/>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A798737A-B857-A089-FFDB-5229CC26D73C}"/>
              </a:ext>
            </a:extLst>
          </p:cNvPr>
          <p:cNvSpPr/>
          <p:nvPr/>
        </p:nvSpPr>
        <p:spPr>
          <a:xfrm rot="10800000">
            <a:off x="6372611" y="2089776"/>
            <a:ext cx="385046" cy="257354"/>
          </a:xfrm>
          <a:prstGeom prst="rightArrow">
            <a:avLst>
              <a:gd name="adj1" fmla="val 36781"/>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9BC722-98AB-135E-1ECC-12D25A1D96EC}"/>
              </a:ext>
            </a:extLst>
          </p:cNvPr>
          <p:cNvSpPr txBox="1">
            <a:spLocks/>
          </p:cNvSpPr>
          <p:nvPr/>
        </p:nvSpPr>
        <p:spPr>
          <a:xfrm>
            <a:off x="838200" y="338722"/>
            <a:ext cx="8555780" cy="1014412"/>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4400" kern="1200">
                <a:solidFill>
                  <a:srgbClr val="F47706"/>
                </a:solidFill>
                <a:latin typeface="+mj-lt"/>
                <a:ea typeface="+mj-ea"/>
                <a:cs typeface="+mj-cs"/>
              </a:defRPr>
            </a:lvl1pPr>
          </a:lstStyle>
          <a:p>
            <a:r>
              <a:rPr lang="en-US" dirty="0"/>
              <a:t>Explicit declaration of specialization parameters (for GPU)</a:t>
            </a:r>
          </a:p>
        </p:txBody>
      </p:sp>
      <p:sp>
        <p:nvSpPr>
          <p:cNvPr id="13" name="Speech Bubble: Rectangle with Corners Rounded 12">
            <a:extLst>
              <a:ext uri="{FF2B5EF4-FFF2-40B4-BE49-F238E27FC236}">
                <a16:creationId xmlns:a16="http://schemas.microsoft.com/office/drawing/2014/main" id="{85D8CDEB-A291-7D10-B194-032422C52662}"/>
              </a:ext>
            </a:extLst>
          </p:cNvPr>
          <p:cNvSpPr/>
          <p:nvPr/>
        </p:nvSpPr>
        <p:spPr>
          <a:xfrm>
            <a:off x="7941594" y="2959768"/>
            <a:ext cx="2084721" cy="746061"/>
          </a:xfrm>
          <a:prstGeom prst="wedgeRoundRectCallout">
            <a:avLst>
              <a:gd name="adj1" fmla="val -74939"/>
              <a:gd name="adj2" fmla="val 44280"/>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Compile-time error</a:t>
            </a:r>
          </a:p>
          <a:p>
            <a:pPr algn="ctr"/>
            <a:r>
              <a:rPr lang="en-US" sz="1600" dirty="0"/>
              <a:t>(instead of a bug)</a:t>
            </a:r>
          </a:p>
        </p:txBody>
      </p:sp>
    </p:spTree>
    <p:extLst>
      <p:ext uri="{BB962C8B-B14F-4D97-AF65-F5344CB8AC3E}">
        <p14:creationId xmlns:p14="http://schemas.microsoft.com/office/powerpoint/2010/main" val="110783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109F4-FB49-AA4F-5CD9-0B66F9B6AA80}"/>
              </a:ext>
            </a:extLst>
          </p:cNvPr>
          <p:cNvSpPr>
            <a:spLocks noGrp="1"/>
          </p:cNvSpPr>
          <p:nvPr>
            <p:ph type="title"/>
          </p:nvPr>
        </p:nvSpPr>
        <p:spPr/>
        <p:txBody>
          <a:bodyPr/>
          <a:lstStyle/>
          <a:p>
            <a:r>
              <a:rPr lang="en-US" dirty="0"/>
              <a:t>Types shared between host and GPU</a:t>
            </a:r>
          </a:p>
        </p:txBody>
      </p:sp>
      <p:sp>
        <p:nvSpPr>
          <p:cNvPr id="3" name="Slide Number Placeholder 2">
            <a:extLst>
              <a:ext uri="{FF2B5EF4-FFF2-40B4-BE49-F238E27FC236}">
                <a16:creationId xmlns:a16="http://schemas.microsoft.com/office/drawing/2014/main" id="{2372725A-A9AF-4751-E5BF-A10ECF013D57}"/>
              </a:ext>
            </a:extLst>
          </p:cNvPr>
          <p:cNvSpPr>
            <a:spLocks noGrp="1"/>
          </p:cNvSpPr>
          <p:nvPr>
            <p:ph type="sldNum" sz="quarter" idx="12"/>
          </p:nvPr>
        </p:nvSpPr>
        <p:spPr/>
        <p:txBody>
          <a:bodyPr/>
          <a:lstStyle/>
          <a:p>
            <a:fld id="{AF34EE12-625D-4F50-A9E6-BFA20772C675}" type="slidenum">
              <a:rPr lang="en-US" smtClean="0"/>
              <a:t>29</a:t>
            </a:fld>
            <a:endParaRPr lang="en-US"/>
          </a:p>
        </p:txBody>
      </p:sp>
      <p:sp>
        <p:nvSpPr>
          <p:cNvPr id="7" name="Content Placeholder 6">
            <a:extLst>
              <a:ext uri="{FF2B5EF4-FFF2-40B4-BE49-F238E27FC236}">
                <a16:creationId xmlns:a16="http://schemas.microsoft.com/office/drawing/2014/main" id="{E086E1FD-2209-E499-90B3-2E75A9758977}"/>
              </a:ext>
            </a:extLst>
          </p:cNvPr>
          <p:cNvSpPr txBox="1">
            <a:spLocks/>
          </p:cNvSpPr>
          <p:nvPr/>
        </p:nvSpPr>
        <p:spPr>
          <a:xfrm>
            <a:off x="1747278" y="2049672"/>
            <a:ext cx="3966253" cy="4114800"/>
          </a:xfrm>
          <a:prstGeom prst="rect">
            <a:avLst/>
          </a:prstGeom>
          <a:ln w="28575">
            <a:solidFill>
              <a:sysClr val="windowText" lastClr="000000">
                <a:lumMod val="50000"/>
                <a:lumOff val="50000"/>
              </a:sysClr>
            </a:solidFill>
          </a:ln>
        </p:spPr>
        <p:txBody>
          <a:bodyPr vert="horz" lIns="137160" tIns="64008" rIns="0" bIns="64008"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[[uniform]] </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MyStructType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[[uniform]] Texture2D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ColorTexture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[[uniform]]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SamplerState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ColorSampler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[[specialization]]</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[[specialization-</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sparseInt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(8,16)]]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[[specialization-</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sparseInt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(8,16)]]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 Continued on the right</a:t>
            </a:r>
          </a:p>
        </p:txBody>
      </p:sp>
      <p:sp>
        <p:nvSpPr>
          <p:cNvPr id="8" name="Content Placeholder 6">
            <a:extLst>
              <a:ext uri="{FF2B5EF4-FFF2-40B4-BE49-F238E27FC236}">
                <a16:creationId xmlns:a16="http://schemas.microsoft.com/office/drawing/2014/main" id="{B7C382BD-48B7-D4D5-8259-B113C821CF07}"/>
              </a:ext>
            </a:extLst>
          </p:cNvPr>
          <p:cNvSpPr txBox="1">
            <a:spLocks/>
          </p:cNvSpPr>
          <p:nvPr/>
        </p:nvSpPr>
        <p:spPr>
          <a:xfrm>
            <a:off x="5911515" y="2049670"/>
            <a:ext cx="4700337" cy="4114800"/>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       Continued from the left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0B825C"/>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GetIterationCount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const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::Low</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2;</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else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 == </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::Medium</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4;</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else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if</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Qualiiy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highlight>
                  <a:srgbClr val="B94946"/>
                </a:highlight>
                <a:uLnTx/>
                <a:uFillTx/>
                <a:latin typeface="Consolas" panose="020B0609020204030204" pitchFamily="49" charset="0"/>
                <a:ea typeface="+mn-ea"/>
                <a:cs typeface="Arial" panose="020B0604020202020204" pitchFamily="34" charset="0"/>
              </a:rPr>
              <a:t>::High</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8;</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else</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return</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[[entry-</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computeShader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1)]]</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void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MainCS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SV_DispatchID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uint2</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DispatchThreadID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const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const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uint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GetIterationCount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9" name="TextBox 8">
            <a:extLst>
              <a:ext uri="{FF2B5EF4-FFF2-40B4-BE49-F238E27FC236}">
                <a16:creationId xmlns:a16="http://schemas.microsoft.com/office/drawing/2014/main" id="{B066F3C1-C3F6-8352-85E5-5AA2B4AED5CC}"/>
              </a:ext>
            </a:extLst>
          </p:cNvPr>
          <p:cNvSpPr txBox="1"/>
          <p:nvPr/>
        </p:nvSpPr>
        <p:spPr>
          <a:xfrm>
            <a:off x="1275347" y="1602093"/>
            <a:ext cx="9144000" cy="400110"/>
          </a:xfrm>
          <a:prstGeom prst="rect">
            <a:avLst/>
          </a:prstGeom>
          <a:noFill/>
        </p:spPr>
        <p:txBody>
          <a:bodyPr wrap="square" rtlCol="0">
            <a:spAutoFit/>
          </a:bodyPr>
          <a:lstStyle/>
          <a:p>
            <a:pPr algn="ctr"/>
            <a:r>
              <a:rPr lang="en-US" sz="2000" dirty="0">
                <a:solidFill>
                  <a:srgbClr val="FFFFFF"/>
                </a:solidFill>
                <a:latin typeface="Calibri"/>
              </a:rPr>
              <a:t>C++ shader code (host and GPU)</a:t>
            </a:r>
          </a:p>
        </p:txBody>
      </p:sp>
      <p:sp>
        <p:nvSpPr>
          <p:cNvPr id="10" name="Arrow: Right 9">
            <a:extLst>
              <a:ext uri="{FF2B5EF4-FFF2-40B4-BE49-F238E27FC236}">
                <a16:creationId xmlns:a16="http://schemas.microsoft.com/office/drawing/2014/main" id="{D3688151-209D-3597-2DFF-374FCB3D6532}"/>
              </a:ext>
            </a:extLst>
          </p:cNvPr>
          <p:cNvSpPr/>
          <p:nvPr/>
        </p:nvSpPr>
        <p:spPr>
          <a:xfrm>
            <a:off x="3858091" y="5032755"/>
            <a:ext cx="385046" cy="257354"/>
          </a:xfrm>
          <a:prstGeom prst="rightArrow">
            <a:avLst>
              <a:gd name="adj1" fmla="val 36781"/>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A798737A-B857-A089-FFDB-5229CC26D73C}"/>
              </a:ext>
            </a:extLst>
          </p:cNvPr>
          <p:cNvSpPr/>
          <p:nvPr/>
        </p:nvSpPr>
        <p:spPr>
          <a:xfrm rot="10800000">
            <a:off x="6372611" y="2089776"/>
            <a:ext cx="385046" cy="257354"/>
          </a:xfrm>
          <a:prstGeom prst="rightArrow">
            <a:avLst>
              <a:gd name="adj1" fmla="val 36781"/>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88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0C39-AF29-6B9B-BC3A-8CDDD3CDBD39}"/>
              </a:ext>
            </a:extLst>
          </p:cNvPr>
          <p:cNvSpPr>
            <a:spLocks noGrp="1"/>
          </p:cNvSpPr>
          <p:nvPr>
            <p:ph type="title"/>
          </p:nvPr>
        </p:nvSpPr>
        <p:spPr/>
        <p:txBody>
          <a:bodyPr/>
          <a:lstStyle/>
          <a:p>
            <a:r>
              <a:rPr lang="en-US" dirty="0"/>
              <a:t>Unified Programming Environments</a:t>
            </a:r>
          </a:p>
        </p:txBody>
      </p:sp>
      <p:sp>
        <p:nvSpPr>
          <p:cNvPr id="3" name="Content Placeholder 2">
            <a:extLst>
              <a:ext uri="{FF2B5EF4-FFF2-40B4-BE49-F238E27FC236}">
                <a16:creationId xmlns:a16="http://schemas.microsoft.com/office/drawing/2014/main" id="{8B52614B-3D9D-B369-C941-06DCF79FAF77}"/>
              </a:ext>
            </a:extLst>
          </p:cNvPr>
          <p:cNvSpPr>
            <a:spLocks noGrp="1"/>
          </p:cNvSpPr>
          <p:nvPr>
            <p:ph idx="1"/>
          </p:nvPr>
        </p:nvSpPr>
        <p:spPr/>
        <p:txBody>
          <a:bodyPr>
            <a:normAutofit fontScale="92500" lnSpcReduction="20000"/>
          </a:bodyPr>
          <a:lstStyle/>
          <a:p>
            <a:r>
              <a:rPr lang="en-US" dirty="0"/>
              <a:t>Host code and GPU code are in the:</a:t>
            </a:r>
          </a:p>
          <a:p>
            <a:pPr lvl="1"/>
            <a:r>
              <a:rPr lang="en-US" dirty="0"/>
              <a:t>Same programming language</a:t>
            </a:r>
          </a:p>
          <a:p>
            <a:pPr lvl="1"/>
            <a:r>
              <a:rPr lang="en-US" dirty="0"/>
              <a:t>Same file</a:t>
            </a:r>
          </a:p>
          <a:p>
            <a:pPr lvl="1"/>
            <a:r>
              <a:rPr lang="en-US" dirty="0"/>
              <a:t>Same lexical scope</a:t>
            </a:r>
          </a:p>
          <a:p>
            <a:pPr lvl="1"/>
            <a:endParaRPr lang="en-US" dirty="0"/>
          </a:p>
          <a:p>
            <a:r>
              <a:rPr lang="en-US" dirty="0"/>
              <a:t>Benefits of Unified Programming</a:t>
            </a:r>
          </a:p>
          <a:p>
            <a:pPr lvl="1"/>
            <a:r>
              <a:rPr lang="en-US" dirty="0"/>
              <a:t>Host/GPU can share types and functions</a:t>
            </a:r>
          </a:p>
          <a:p>
            <a:pPr lvl="1"/>
            <a:r>
              <a:rPr lang="en-US" dirty="0"/>
              <a:t>Guaranteed compatibility between host/GPU</a:t>
            </a:r>
          </a:p>
          <a:p>
            <a:pPr lvl="2"/>
            <a:r>
              <a:rPr lang="en-US" dirty="0"/>
              <a:t>No magic number “bindings points,” just proper variables</a:t>
            </a:r>
          </a:p>
          <a:p>
            <a:pPr lvl="2"/>
            <a:r>
              <a:rPr lang="en-US" dirty="0"/>
              <a:t>Type layouts are the same</a:t>
            </a:r>
          </a:p>
          <a:p>
            <a:pPr lvl="2"/>
            <a:endParaRPr lang="en-US" dirty="0"/>
          </a:p>
          <a:p>
            <a:r>
              <a:rPr lang="en-US" dirty="0"/>
              <a:t>Unified Systems for GPU Compute</a:t>
            </a:r>
          </a:p>
          <a:p>
            <a:pPr lvl="1"/>
            <a:r>
              <a:rPr lang="en-US" dirty="0"/>
              <a:t>CUDA and SYCL</a:t>
            </a:r>
          </a:p>
        </p:txBody>
      </p:sp>
      <p:sp>
        <p:nvSpPr>
          <p:cNvPr id="4" name="Slide Number Placeholder 3">
            <a:extLst>
              <a:ext uri="{FF2B5EF4-FFF2-40B4-BE49-F238E27FC236}">
                <a16:creationId xmlns:a16="http://schemas.microsoft.com/office/drawing/2014/main" id="{471574DD-3642-050F-88BD-E9A7455F8B2D}"/>
              </a:ext>
            </a:extLst>
          </p:cNvPr>
          <p:cNvSpPr>
            <a:spLocks noGrp="1"/>
          </p:cNvSpPr>
          <p:nvPr>
            <p:ph type="sldNum" sz="quarter" idx="12"/>
          </p:nvPr>
        </p:nvSpPr>
        <p:spPr/>
        <p:txBody>
          <a:bodyPr/>
          <a:lstStyle/>
          <a:p>
            <a:fld id="{AF34EE12-625D-4F50-A9E6-BFA20772C675}" type="slidenum">
              <a:rPr lang="en-US" smtClean="0"/>
              <a:t>3</a:t>
            </a:fld>
            <a:endParaRPr lang="en-US"/>
          </a:p>
        </p:txBody>
      </p:sp>
    </p:spTree>
    <p:extLst>
      <p:ext uri="{BB962C8B-B14F-4D97-AF65-F5344CB8AC3E}">
        <p14:creationId xmlns:p14="http://schemas.microsoft.com/office/powerpoint/2010/main" val="197381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fade">
                                      <p:cBhvr>
                                        <p:cTn id="24" dur="500"/>
                                        <p:tgtEl>
                                          <p:spTgt spid="3">
                                            <p:txEl>
                                              <p:pRg st="11" end="1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fade">
                                      <p:cBhvr>
                                        <p:cTn id="2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72725A-A9AF-4751-E5BF-A10ECF013D57}"/>
              </a:ext>
            </a:extLst>
          </p:cNvPr>
          <p:cNvSpPr>
            <a:spLocks noGrp="1"/>
          </p:cNvSpPr>
          <p:nvPr>
            <p:ph type="sldNum" sz="quarter" idx="12"/>
          </p:nvPr>
        </p:nvSpPr>
        <p:spPr/>
        <p:txBody>
          <a:bodyPr/>
          <a:lstStyle/>
          <a:p>
            <a:fld id="{AF34EE12-625D-4F50-A9E6-BFA20772C675}" type="slidenum">
              <a:rPr lang="en-US" smtClean="0"/>
              <a:t>30</a:t>
            </a:fld>
            <a:endParaRPr lang="en-US"/>
          </a:p>
        </p:txBody>
      </p:sp>
      <p:sp>
        <p:nvSpPr>
          <p:cNvPr id="7" name="Content Placeholder 6">
            <a:extLst>
              <a:ext uri="{FF2B5EF4-FFF2-40B4-BE49-F238E27FC236}">
                <a16:creationId xmlns:a16="http://schemas.microsoft.com/office/drawing/2014/main" id="{E086E1FD-2209-E499-90B3-2E75A9758977}"/>
              </a:ext>
            </a:extLst>
          </p:cNvPr>
          <p:cNvSpPr txBox="1">
            <a:spLocks/>
          </p:cNvSpPr>
          <p:nvPr/>
        </p:nvSpPr>
        <p:spPr>
          <a:xfrm>
            <a:off x="1747278" y="2049672"/>
            <a:ext cx="3966253" cy="4114800"/>
          </a:xfrm>
          <a:prstGeom prst="rect">
            <a:avLst/>
          </a:prstGeom>
          <a:ln w="28575">
            <a:solidFill>
              <a:sysClr val="windowText" lastClr="000000">
                <a:lumMod val="50000"/>
                <a:lumOff val="50000"/>
              </a:sysClr>
            </a:solidFill>
          </a:ln>
        </p:spPr>
        <p:txBody>
          <a:bodyPr vert="horz" lIns="137160" tIns="64008" rIns="0" bIns="64008"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[[uniform]]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MyStruct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[[uniform]] Texture2D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ColorTexture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[[uniform]]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SamplerState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ColorSampler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[[specialization]]</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QualityEnumType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Quality;</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[[specialization-</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sparseInt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(8,16)]]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[[specialization-</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sparseInt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(8,16)]]</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ThreadgroupSizeY</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8" name="Content Placeholder 6">
            <a:extLst>
              <a:ext uri="{FF2B5EF4-FFF2-40B4-BE49-F238E27FC236}">
                <a16:creationId xmlns:a16="http://schemas.microsoft.com/office/drawing/2014/main" id="{B7C382BD-48B7-D4D5-8259-B113C821CF07}"/>
              </a:ext>
            </a:extLst>
          </p:cNvPr>
          <p:cNvSpPr txBox="1">
            <a:spLocks/>
          </p:cNvSpPr>
          <p:nvPr/>
        </p:nvSpPr>
        <p:spPr>
          <a:xfrm>
            <a:off x="5911515" y="2049670"/>
            <a:ext cx="4700337" cy="4114800"/>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Elsewhere in the code</a:t>
            </a:r>
            <a:endPar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0B825C"/>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shader;</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  </a:t>
            </a:r>
            <a:r>
              <a:rPr lang="en-US" sz="1000" dirty="0" err="1">
                <a:solidFill>
                  <a:srgbClr val="FFFFFF"/>
                </a:solidFill>
                <a:latin typeface="Consolas" panose="020B0609020204030204" pitchFamily="49" charset="0"/>
                <a:cs typeface="Arial" panose="020B0604020202020204" pitchFamily="34" charset="0"/>
              </a:rPr>
              <a:t>shader.Quality</a:t>
            </a:r>
            <a:r>
              <a:rPr lang="en-US" sz="1000" dirty="0">
                <a:solidFill>
                  <a:srgbClr val="FFFFFF"/>
                </a:solidFill>
                <a:latin typeface="Consolas" panose="020B0609020204030204" pitchFamily="49" charset="0"/>
                <a:cs typeface="Arial" panose="020B0604020202020204" pitchFamily="34" charset="0"/>
              </a:rPr>
              <a:t> = quality;</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shader.ThreadgroupSizeX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sizeX</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  </a:t>
            </a:r>
            <a:r>
              <a:rPr lang="en-US" sz="1000" dirty="0" err="1">
                <a:solidFill>
                  <a:srgbClr val="FFFFFF"/>
                </a:solidFill>
                <a:latin typeface="Consolas" panose="020B0609020204030204" pitchFamily="49" charset="0"/>
                <a:cs typeface="Arial" panose="020B0604020202020204" pitchFamily="34" charset="0"/>
              </a:rPr>
              <a:t>shader.ThreadgroupSizeY</a:t>
            </a:r>
            <a:r>
              <a:rPr lang="en-US" sz="1000" dirty="0">
                <a:solidFill>
                  <a:srgbClr val="FFFFFF"/>
                </a:solidFill>
                <a:latin typeface="Consolas" panose="020B0609020204030204" pitchFamily="49" charset="0"/>
                <a:cs typeface="Arial" panose="020B0604020202020204" pitchFamily="34" charset="0"/>
              </a:rPr>
              <a:t> = </a:t>
            </a:r>
            <a:r>
              <a:rPr lang="en-US" sz="1000" dirty="0" err="1">
                <a:solidFill>
                  <a:srgbClr val="FFFFFF"/>
                </a:solidFill>
                <a:latin typeface="Consolas" panose="020B0609020204030204" pitchFamily="49" charset="0"/>
                <a:cs typeface="Arial" panose="020B0604020202020204" pitchFamily="34" charset="0"/>
              </a:rPr>
              <a:t>sizeY</a:t>
            </a:r>
            <a:r>
              <a:rPr lang="en-US" sz="1000" dirty="0">
                <a:solidFill>
                  <a:srgbClr val="FFFFFF"/>
                </a:solidFill>
                <a:latin typeface="Consolas" panose="020B0609020204030204" pitchFamily="49" charset="0"/>
                <a:cs typeface="Arial" panose="020B0604020202020204" pitchFamily="34" charset="0"/>
              </a:rPr>
              <a:t>;</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p:txBody>
      </p:sp>
      <p:sp>
        <p:nvSpPr>
          <p:cNvPr id="9" name="TextBox 8">
            <a:extLst>
              <a:ext uri="{FF2B5EF4-FFF2-40B4-BE49-F238E27FC236}">
                <a16:creationId xmlns:a16="http://schemas.microsoft.com/office/drawing/2014/main" id="{B066F3C1-C3F6-8352-85E5-5AA2B4AED5CC}"/>
              </a:ext>
            </a:extLst>
          </p:cNvPr>
          <p:cNvSpPr txBox="1"/>
          <p:nvPr/>
        </p:nvSpPr>
        <p:spPr>
          <a:xfrm>
            <a:off x="1275347" y="1602093"/>
            <a:ext cx="9144000" cy="400110"/>
          </a:xfrm>
          <a:prstGeom prst="rect">
            <a:avLst/>
          </a:prstGeom>
          <a:noFill/>
        </p:spPr>
        <p:txBody>
          <a:bodyPr wrap="square" rtlCol="0">
            <a:spAutoFit/>
          </a:bodyPr>
          <a:lstStyle/>
          <a:p>
            <a:pPr algn="ctr"/>
            <a:r>
              <a:rPr lang="en-US" sz="2000" dirty="0">
                <a:solidFill>
                  <a:srgbClr val="FFFFFF"/>
                </a:solidFill>
                <a:latin typeface="Calibri"/>
              </a:rPr>
              <a:t>C++ shader code (host and GPU)</a:t>
            </a:r>
          </a:p>
        </p:txBody>
      </p:sp>
      <p:sp>
        <p:nvSpPr>
          <p:cNvPr id="12" name="Title 1">
            <a:extLst>
              <a:ext uri="{FF2B5EF4-FFF2-40B4-BE49-F238E27FC236}">
                <a16:creationId xmlns:a16="http://schemas.microsoft.com/office/drawing/2014/main" id="{DC343012-57A4-0937-7071-DD95FFE71C5B}"/>
              </a:ext>
            </a:extLst>
          </p:cNvPr>
          <p:cNvSpPr txBox="1">
            <a:spLocks/>
          </p:cNvSpPr>
          <p:nvPr/>
        </p:nvSpPr>
        <p:spPr>
          <a:xfrm>
            <a:off x="838200" y="338722"/>
            <a:ext cx="8555780" cy="1014412"/>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4400" kern="1200">
                <a:solidFill>
                  <a:srgbClr val="F47706"/>
                </a:solidFill>
                <a:latin typeface="+mj-lt"/>
                <a:ea typeface="+mj-ea"/>
                <a:cs typeface="+mj-cs"/>
              </a:defRPr>
            </a:lvl1pPr>
          </a:lstStyle>
          <a:p>
            <a:r>
              <a:rPr lang="en-US" dirty="0"/>
              <a:t>Specialization:</a:t>
            </a:r>
          </a:p>
          <a:p>
            <a:r>
              <a:rPr lang="en-US" dirty="0"/>
              <a:t>Handling Compile-time vs. </a:t>
            </a:r>
            <a:r>
              <a:rPr lang="en-US" dirty="0" err="1"/>
              <a:t>Rutnime</a:t>
            </a:r>
            <a:endParaRPr lang="en-US" dirty="0"/>
          </a:p>
        </p:txBody>
      </p:sp>
      <p:sp>
        <p:nvSpPr>
          <p:cNvPr id="13" name="Right Brace 12">
            <a:extLst>
              <a:ext uri="{FF2B5EF4-FFF2-40B4-BE49-F238E27FC236}">
                <a16:creationId xmlns:a16="http://schemas.microsoft.com/office/drawing/2014/main" id="{9D4DE7DA-EB17-ACEC-5583-1938941CBFCB}"/>
              </a:ext>
            </a:extLst>
          </p:cNvPr>
          <p:cNvSpPr/>
          <p:nvPr/>
        </p:nvSpPr>
        <p:spPr>
          <a:xfrm>
            <a:off x="4509716" y="3540482"/>
            <a:ext cx="277721" cy="1151834"/>
          </a:xfrm>
          <a:prstGeom prst="rightBrace">
            <a:avLst>
              <a:gd name="adj1" fmla="val 18747"/>
              <a:gd name="adj2"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Speech Bubble: Rectangle with Corners Rounded 13">
            <a:extLst>
              <a:ext uri="{FF2B5EF4-FFF2-40B4-BE49-F238E27FC236}">
                <a16:creationId xmlns:a16="http://schemas.microsoft.com/office/drawing/2014/main" id="{5CFF4383-0F59-A1BE-C7C0-00B884ACB51E}"/>
              </a:ext>
            </a:extLst>
          </p:cNvPr>
          <p:cNvSpPr/>
          <p:nvPr/>
        </p:nvSpPr>
        <p:spPr>
          <a:xfrm>
            <a:off x="4865392" y="3754681"/>
            <a:ext cx="1717800" cy="723436"/>
          </a:xfrm>
          <a:prstGeom prst="wedgeRoundRectCallout">
            <a:avLst>
              <a:gd name="adj1" fmla="val -24729"/>
              <a:gd name="adj2" fmla="val 38120"/>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Options listed at compile time</a:t>
            </a:r>
          </a:p>
        </p:txBody>
      </p:sp>
      <p:sp>
        <p:nvSpPr>
          <p:cNvPr id="17" name="Right Brace 16">
            <a:extLst>
              <a:ext uri="{FF2B5EF4-FFF2-40B4-BE49-F238E27FC236}">
                <a16:creationId xmlns:a16="http://schemas.microsoft.com/office/drawing/2014/main" id="{33F988ED-74E0-81D2-CBAF-F1CC08337273}"/>
              </a:ext>
            </a:extLst>
          </p:cNvPr>
          <p:cNvSpPr/>
          <p:nvPr/>
        </p:nvSpPr>
        <p:spPr>
          <a:xfrm>
            <a:off x="8466820" y="2559487"/>
            <a:ext cx="277721" cy="705852"/>
          </a:xfrm>
          <a:prstGeom prst="rightBrace">
            <a:avLst>
              <a:gd name="adj1" fmla="val 18747"/>
              <a:gd name="adj2"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Speech Bubble: Rectangle with Corners Rounded 17">
            <a:extLst>
              <a:ext uri="{FF2B5EF4-FFF2-40B4-BE49-F238E27FC236}">
                <a16:creationId xmlns:a16="http://schemas.microsoft.com/office/drawing/2014/main" id="{636A71E1-A694-9AFB-3AAB-09573A0B0B08}"/>
              </a:ext>
            </a:extLst>
          </p:cNvPr>
          <p:cNvSpPr/>
          <p:nvPr/>
        </p:nvSpPr>
        <p:spPr>
          <a:xfrm>
            <a:off x="8819296" y="2550695"/>
            <a:ext cx="1335357" cy="723436"/>
          </a:xfrm>
          <a:prstGeom prst="wedgeRoundRectCallout">
            <a:avLst>
              <a:gd name="adj1" fmla="val -24729"/>
              <a:gd name="adj2" fmla="val 38120"/>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Values set at runtime</a:t>
            </a:r>
          </a:p>
        </p:txBody>
      </p:sp>
    </p:spTree>
    <p:extLst>
      <p:ext uri="{BB962C8B-B14F-4D97-AF65-F5344CB8AC3E}">
        <p14:creationId xmlns:p14="http://schemas.microsoft.com/office/powerpoint/2010/main" val="216495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1B03F-0722-A72E-F408-AA25C339B7F0}"/>
              </a:ext>
            </a:extLst>
          </p:cNvPr>
          <p:cNvSpPr>
            <a:spLocks noGrp="1"/>
          </p:cNvSpPr>
          <p:nvPr>
            <p:ph type="title"/>
          </p:nvPr>
        </p:nvSpPr>
        <p:spPr/>
        <p:txBody>
          <a:bodyPr/>
          <a:lstStyle/>
          <a:p>
            <a:r>
              <a:rPr lang="en-US" dirty="0"/>
              <a:t>Design Decisions</a:t>
            </a:r>
          </a:p>
        </p:txBody>
      </p:sp>
      <p:sp>
        <p:nvSpPr>
          <p:cNvPr id="3" name="Content Placeholder 2">
            <a:extLst>
              <a:ext uri="{FF2B5EF4-FFF2-40B4-BE49-F238E27FC236}">
                <a16:creationId xmlns:a16="http://schemas.microsoft.com/office/drawing/2014/main" id="{4CB7275A-4195-614A-45A1-37984332596A}"/>
              </a:ext>
            </a:extLst>
          </p:cNvPr>
          <p:cNvSpPr>
            <a:spLocks noGrp="1"/>
          </p:cNvSpPr>
          <p:nvPr>
            <p:ph idx="1"/>
          </p:nvPr>
        </p:nvSpPr>
        <p:spPr>
          <a:xfrm>
            <a:off x="838200" y="1526059"/>
            <a:ext cx="9252284" cy="4650904"/>
          </a:xfrm>
        </p:spPr>
        <p:txBody>
          <a:bodyPr/>
          <a:lstStyle/>
          <a:p>
            <a:r>
              <a:rPr lang="en-US" dirty="0"/>
              <a:t>Use C++</a:t>
            </a:r>
          </a:p>
          <a:p>
            <a:pPr lvl="1"/>
            <a:r>
              <a:rPr lang="en-US" dirty="0"/>
              <a:t>One of (if not the) most-used languages in real-time graphics</a:t>
            </a:r>
          </a:p>
          <a:p>
            <a:pPr lvl="1"/>
            <a:r>
              <a:rPr lang="en-US" dirty="0"/>
              <a:t>(And because it’s what UE4 uses)</a:t>
            </a:r>
          </a:p>
          <a:p>
            <a:pPr lvl="1"/>
            <a:endParaRPr lang="en-US" dirty="0"/>
          </a:p>
          <a:p>
            <a:r>
              <a:rPr lang="en-US" dirty="0"/>
              <a:t>Express a “shader” as a C++ class</a:t>
            </a:r>
          </a:p>
          <a:p>
            <a:pPr lvl="1"/>
            <a:r>
              <a:rPr lang="en-US" dirty="0"/>
              <a:t>C++’s mechanism for encapsulating code and data</a:t>
            </a:r>
          </a:p>
          <a:p>
            <a:pPr lvl="1"/>
            <a:r>
              <a:rPr lang="en-US" dirty="0"/>
              <a:t>Both host and GPU code in the same class</a:t>
            </a:r>
          </a:p>
        </p:txBody>
      </p:sp>
      <p:sp>
        <p:nvSpPr>
          <p:cNvPr id="4" name="Slide Number Placeholder 3">
            <a:extLst>
              <a:ext uri="{FF2B5EF4-FFF2-40B4-BE49-F238E27FC236}">
                <a16:creationId xmlns:a16="http://schemas.microsoft.com/office/drawing/2014/main" id="{7B3089F0-F00A-9152-D5B3-7B9CC460C71A}"/>
              </a:ext>
            </a:extLst>
          </p:cNvPr>
          <p:cNvSpPr>
            <a:spLocks noGrp="1"/>
          </p:cNvSpPr>
          <p:nvPr>
            <p:ph type="sldNum" sz="quarter" idx="12"/>
          </p:nvPr>
        </p:nvSpPr>
        <p:spPr/>
        <p:txBody>
          <a:bodyPr/>
          <a:lstStyle/>
          <a:p>
            <a:fld id="{AF34EE12-625D-4F50-A9E6-BFA20772C675}" type="slidenum">
              <a:rPr lang="en-US" smtClean="0"/>
              <a:t>31</a:t>
            </a:fld>
            <a:endParaRPr lang="en-US"/>
          </a:p>
        </p:txBody>
      </p:sp>
    </p:spTree>
    <p:extLst>
      <p:ext uri="{BB962C8B-B14F-4D97-AF65-F5344CB8AC3E}">
        <p14:creationId xmlns:p14="http://schemas.microsoft.com/office/powerpoint/2010/main" val="418329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2B56-BB71-B94C-0A69-2FCA53CB7D5B}"/>
              </a:ext>
            </a:extLst>
          </p:cNvPr>
          <p:cNvSpPr>
            <a:spLocks noGrp="1"/>
          </p:cNvSpPr>
          <p:nvPr>
            <p:ph type="title"/>
          </p:nvPr>
        </p:nvSpPr>
        <p:spPr/>
        <p:txBody>
          <a:bodyPr/>
          <a:lstStyle/>
          <a:p>
            <a:r>
              <a:rPr lang="en-US" dirty="0"/>
              <a:t>Design Decisions (cont.)</a:t>
            </a:r>
          </a:p>
        </p:txBody>
      </p:sp>
      <p:sp>
        <p:nvSpPr>
          <p:cNvPr id="3" name="Content Placeholder 2">
            <a:extLst>
              <a:ext uri="{FF2B5EF4-FFF2-40B4-BE49-F238E27FC236}">
                <a16:creationId xmlns:a16="http://schemas.microsoft.com/office/drawing/2014/main" id="{B32652A7-BDB2-5D7F-2465-576D23F370B5}"/>
              </a:ext>
            </a:extLst>
          </p:cNvPr>
          <p:cNvSpPr>
            <a:spLocks noGrp="1"/>
          </p:cNvSpPr>
          <p:nvPr>
            <p:ph idx="1"/>
          </p:nvPr>
        </p:nvSpPr>
        <p:spPr>
          <a:xfrm>
            <a:off x="838200" y="1526059"/>
            <a:ext cx="8706853" cy="4650904"/>
          </a:xfrm>
        </p:spPr>
        <p:txBody>
          <a:bodyPr/>
          <a:lstStyle/>
          <a:p>
            <a:r>
              <a:rPr lang="en-US" dirty="0"/>
              <a:t>Co-opt C++ attributes to express elements of the host-GPU interface</a:t>
            </a:r>
          </a:p>
          <a:p>
            <a:pPr lvl="1"/>
            <a:r>
              <a:rPr lang="en-US" dirty="0">
                <a:highlight>
                  <a:srgbClr val="B94946"/>
                </a:highlight>
              </a:rPr>
              <a:t>[[uniform]]</a:t>
            </a:r>
            <a:r>
              <a:rPr lang="en-US" dirty="0"/>
              <a:t> float3 </a:t>
            </a:r>
            <a:r>
              <a:rPr lang="en-US" dirty="0" err="1"/>
              <a:t>myColor</a:t>
            </a:r>
            <a:r>
              <a:rPr lang="en-US" dirty="0"/>
              <a:t>;</a:t>
            </a:r>
          </a:p>
          <a:p>
            <a:endParaRPr lang="en-US" dirty="0"/>
          </a:p>
          <a:p>
            <a:r>
              <a:rPr lang="en-US" dirty="0"/>
              <a:t>Co-opt the C++ inheritance and virtual functions model to implement </a:t>
            </a:r>
            <a:r>
              <a:rPr lang="en-US" dirty="0">
                <a:solidFill>
                  <a:schemeClr val="accent1">
                    <a:lumMod val="75000"/>
                  </a:schemeClr>
                </a:solidFill>
              </a:rPr>
              <a:t>composition</a:t>
            </a:r>
            <a:r>
              <a:rPr lang="en-US" dirty="0"/>
              <a:t> and </a:t>
            </a:r>
            <a:r>
              <a:rPr lang="en-US" dirty="0">
                <a:solidFill>
                  <a:schemeClr val="accent1">
                    <a:lumMod val="75000"/>
                  </a:schemeClr>
                </a:solidFill>
              </a:rPr>
              <a:t>specialization</a:t>
            </a:r>
          </a:p>
        </p:txBody>
      </p:sp>
      <p:sp>
        <p:nvSpPr>
          <p:cNvPr id="4" name="Slide Number Placeholder 3">
            <a:extLst>
              <a:ext uri="{FF2B5EF4-FFF2-40B4-BE49-F238E27FC236}">
                <a16:creationId xmlns:a16="http://schemas.microsoft.com/office/drawing/2014/main" id="{81E9888A-A2E4-B162-F21F-63FC78018728}"/>
              </a:ext>
            </a:extLst>
          </p:cNvPr>
          <p:cNvSpPr>
            <a:spLocks noGrp="1"/>
          </p:cNvSpPr>
          <p:nvPr>
            <p:ph type="sldNum" sz="quarter" idx="12"/>
          </p:nvPr>
        </p:nvSpPr>
        <p:spPr/>
        <p:txBody>
          <a:bodyPr/>
          <a:lstStyle/>
          <a:p>
            <a:fld id="{AF34EE12-625D-4F50-A9E6-BFA20772C675}" type="slidenum">
              <a:rPr lang="en-US" smtClean="0"/>
              <a:t>32</a:t>
            </a:fld>
            <a:endParaRPr lang="en-US"/>
          </a:p>
        </p:txBody>
      </p:sp>
    </p:spTree>
    <p:extLst>
      <p:ext uri="{BB962C8B-B14F-4D97-AF65-F5344CB8AC3E}">
        <p14:creationId xmlns:p14="http://schemas.microsoft.com/office/powerpoint/2010/main" val="155960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5567D-1BCA-3D59-D0DE-3F8CF15D2A16}"/>
              </a:ext>
            </a:extLst>
          </p:cNvPr>
          <p:cNvSpPr>
            <a:spLocks noGrp="1"/>
          </p:cNvSpPr>
          <p:nvPr>
            <p:ph type="title"/>
          </p:nvPr>
        </p:nvSpPr>
        <p:spPr>
          <a:xfrm>
            <a:off x="838199" y="130176"/>
            <a:ext cx="9468853" cy="1014412"/>
          </a:xfrm>
        </p:spPr>
        <p:txBody>
          <a:bodyPr>
            <a:normAutofit fontScale="90000"/>
          </a:bodyPr>
          <a:lstStyle/>
          <a:p>
            <a:r>
              <a:rPr lang="en-US" dirty="0"/>
              <a:t>C++ is insufficient for composition + specialization</a:t>
            </a:r>
          </a:p>
        </p:txBody>
      </p:sp>
      <p:sp>
        <p:nvSpPr>
          <p:cNvPr id="3" name="Content Placeholder 2">
            <a:extLst>
              <a:ext uri="{FF2B5EF4-FFF2-40B4-BE49-F238E27FC236}">
                <a16:creationId xmlns:a16="http://schemas.microsoft.com/office/drawing/2014/main" id="{FB6ABDD6-EBA6-1F88-36B1-AA4875CD4760}"/>
              </a:ext>
            </a:extLst>
          </p:cNvPr>
          <p:cNvSpPr>
            <a:spLocks noGrp="1"/>
          </p:cNvSpPr>
          <p:nvPr>
            <p:ph idx="1"/>
          </p:nvPr>
        </p:nvSpPr>
        <p:spPr/>
        <p:txBody>
          <a:bodyPr/>
          <a:lstStyle/>
          <a:p>
            <a:r>
              <a:rPr lang="en-US" dirty="0"/>
              <a:t>Inheritance and virtual functions</a:t>
            </a:r>
          </a:p>
          <a:p>
            <a:pPr lvl="1"/>
            <a:r>
              <a:rPr lang="en-US" dirty="0"/>
              <a:t>Dynamic dispatch of functions</a:t>
            </a:r>
          </a:p>
          <a:p>
            <a:pPr lvl="1"/>
            <a:r>
              <a:rPr lang="en-US" dirty="0"/>
              <a:t>Appropriate for host shader code</a:t>
            </a:r>
          </a:p>
          <a:p>
            <a:endParaRPr lang="en-US" dirty="0"/>
          </a:p>
          <a:p>
            <a:r>
              <a:rPr lang="en-US" dirty="0"/>
              <a:t>Templates</a:t>
            </a:r>
          </a:p>
          <a:p>
            <a:pPr lvl="1"/>
            <a:r>
              <a:rPr lang="en-US" dirty="0"/>
              <a:t>Static dispatch of functions</a:t>
            </a:r>
          </a:p>
          <a:p>
            <a:pPr lvl="1"/>
            <a:r>
              <a:rPr lang="en-US" dirty="0"/>
              <a:t>Appropriate for GPU shader code</a:t>
            </a:r>
          </a:p>
        </p:txBody>
      </p:sp>
      <p:sp>
        <p:nvSpPr>
          <p:cNvPr id="4" name="Slide Number Placeholder 3">
            <a:extLst>
              <a:ext uri="{FF2B5EF4-FFF2-40B4-BE49-F238E27FC236}">
                <a16:creationId xmlns:a16="http://schemas.microsoft.com/office/drawing/2014/main" id="{15B2BAC3-606A-4E2E-B896-BC3E68AB07FF}"/>
              </a:ext>
            </a:extLst>
          </p:cNvPr>
          <p:cNvSpPr>
            <a:spLocks noGrp="1"/>
          </p:cNvSpPr>
          <p:nvPr>
            <p:ph type="sldNum" sz="quarter" idx="12"/>
          </p:nvPr>
        </p:nvSpPr>
        <p:spPr/>
        <p:txBody>
          <a:bodyPr/>
          <a:lstStyle/>
          <a:p>
            <a:fld id="{AF34EE12-625D-4F50-A9E6-BFA20772C675}" type="slidenum">
              <a:rPr lang="en-US" smtClean="0"/>
              <a:t>33</a:t>
            </a:fld>
            <a:endParaRPr lang="en-US"/>
          </a:p>
        </p:txBody>
      </p:sp>
      <p:sp>
        <p:nvSpPr>
          <p:cNvPr id="5" name="Right Brace 4">
            <a:extLst>
              <a:ext uri="{FF2B5EF4-FFF2-40B4-BE49-F238E27FC236}">
                <a16:creationId xmlns:a16="http://schemas.microsoft.com/office/drawing/2014/main" id="{96326158-765D-7FEA-0470-EC3A9CB00602}"/>
              </a:ext>
            </a:extLst>
          </p:cNvPr>
          <p:cNvSpPr/>
          <p:nvPr/>
        </p:nvSpPr>
        <p:spPr>
          <a:xfrm>
            <a:off x="6537159" y="1598249"/>
            <a:ext cx="544300" cy="1151834"/>
          </a:xfrm>
          <a:prstGeom prst="rightBrace">
            <a:avLst>
              <a:gd name="adj1" fmla="val 18747"/>
              <a:gd name="adj2"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Speech Bubble: Rectangle with Corners Rounded 5">
            <a:extLst>
              <a:ext uri="{FF2B5EF4-FFF2-40B4-BE49-F238E27FC236}">
                <a16:creationId xmlns:a16="http://schemas.microsoft.com/office/drawing/2014/main" id="{AF9FA53B-DE52-C967-75A3-779A25D4BFD7}"/>
              </a:ext>
            </a:extLst>
          </p:cNvPr>
          <p:cNvSpPr/>
          <p:nvPr/>
        </p:nvSpPr>
        <p:spPr>
          <a:xfrm>
            <a:off x="7183475" y="1666960"/>
            <a:ext cx="1717800" cy="1014412"/>
          </a:xfrm>
          <a:prstGeom prst="wedgeRoundRectCallout">
            <a:avLst>
              <a:gd name="adj1" fmla="val -24729"/>
              <a:gd name="adj2" fmla="val 38120"/>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Dynamic dispatch is bad on GPUs</a:t>
            </a:r>
          </a:p>
        </p:txBody>
      </p:sp>
      <p:sp>
        <p:nvSpPr>
          <p:cNvPr id="7" name="Right Brace 6">
            <a:extLst>
              <a:ext uri="{FF2B5EF4-FFF2-40B4-BE49-F238E27FC236}">
                <a16:creationId xmlns:a16="http://schemas.microsoft.com/office/drawing/2014/main" id="{FF8860AA-A37F-7944-98F5-B6FAD8465C91}"/>
              </a:ext>
            </a:extLst>
          </p:cNvPr>
          <p:cNvSpPr/>
          <p:nvPr/>
        </p:nvSpPr>
        <p:spPr>
          <a:xfrm>
            <a:off x="6537159" y="3852112"/>
            <a:ext cx="544300" cy="1151834"/>
          </a:xfrm>
          <a:prstGeom prst="rightBrace">
            <a:avLst>
              <a:gd name="adj1" fmla="val 18747"/>
              <a:gd name="adj2"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Speech Bubble: Rectangle with Corners Rounded 7">
            <a:extLst>
              <a:ext uri="{FF2B5EF4-FFF2-40B4-BE49-F238E27FC236}">
                <a16:creationId xmlns:a16="http://schemas.microsoft.com/office/drawing/2014/main" id="{EFEB2927-5A1B-78AF-E483-B2F273B0F909}"/>
              </a:ext>
            </a:extLst>
          </p:cNvPr>
          <p:cNvSpPr/>
          <p:nvPr/>
        </p:nvSpPr>
        <p:spPr>
          <a:xfrm>
            <a:off x="7183475" y="3920823"/>
            <a:ext cx="1717800" cy="1014412"/>
          </a:xfrm>
          <a:prstGeom prst="wedgeRoundRectCallout">
            <a:avLst>
              <a:gd name="adj1" fmla="val -24729"/>
              <a:gd name="adj2" fmla="val 38120"/>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Templates lead to unwieldy host code</a:t>
            </a:r>
          </a:p>
        </p:txBody>
      </p:sp>
    </p:spTree>
    <p:extLst>
      <p:ext uri="{BB962C8B-B14F-4D97-AF65-F5344CB8AC3E}">
        <p14:creationId xmlns:p14="http://schemas.microsoft.com/office/powerpoint/2010/main" val="299926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BE88-A04F-8616-FB64-055104B93B18}"/>
              </a:ext>
            </a:extLst>
          </p:cNvPr>
          <p:cNvSpPr>
            <a:spLocks noGrp="1"/>
          </p:cNvSpPr>
          <p:nvPr>
            <p:ph type="title"/>
          </p:nvPr>
        </p:nvSpPr>
        <p:spPr>
          <a:xfrm>
            <a:off x="838199" y="130176"/>
            <a:ext cx="9605211" cy="1014412"/>
          </a:xfrm>
        </p:spPr>
        <p:txBody>
          <a:bodyPr>
            <a:normAutofit fontScale="90000"/>
          </a:bodyPr>
          <a:lstStyle/>
          <a:p>
            <a:r>
              <a:rPr lang="en-US" dirty="0"/>
              <a:t>Solution: Co-opt virtual functions for specialization</a:t>
            </a:r>
          </a:p>
        </p:txBody>
      </p:sp>
      <p:sp>
        <p:nvSpPr>
          <p:cNvPr id="3" name="Content Placeholder 2">
            <a:extLst>
              <a:ext uri="{FF2B5EF4-FFF2-40B4-BE49-F238E27FC236}">
                <a16:creationId xmlns:a16="http://schemas.microsoft.com/office/drawing/2014/main" id="{13C215BB-A822-7369-93DE-0CB91E306E90}"/>
              </a:ext>
            </a:extLst>
          </p:cNvPr>
          <p:cNvSpPr>
            <a:spLocks noGrp="1"/>
          </p:cNvSpPr>
          <p:nvPr>
            <p:ph idx="1"/>
          </p:nvPr>
        </p:nvSpPr>
        <p:spPr>
          <a:xfrm>
            <a:off x="838200" y="1526059"/>
            <a:ext cx="9741568" cy="4650904"/>
          </a:xfrm>
        </p:spPr>
        <p:txBody>
          <a:bodyPr>
            <a:normAutofit fontScale="92500" lnSpcReduction="10000"/>
          </a:bodyPr>
          <a:lstStyle/>
          <a:p>
            <a:r>
              <a:rPr lang="en-US" dirty="0"/>
              <a:t>Author shader code using inheritance and virtual functions</a:t>
            </a:r>
          </a:p>
          <a:p>
            <a:endParaRPr lang="en-US" dirty="0"/>
          </a:p>
          <a:p>
            <a:r>
              <a:rPr lang="en-US" dirty="0" err="1"/>
              <a:t>Codegen</a:t>
            </a:r>
            <a:r>
              <a:rPr lang="en-US" dirty="0"/>
              <a:t> different GPU specializations based on subtypes</a:t>
            </a:r>
          </a:p>
          <a:p>
            <a:endParaRPr lang="en-US" dirty="0"/>
          </a:p>
          <a:p>
            <a:r>
              <a:rPr lang="en-US" dirty="0"/>
              <a:t>Host sets parameters using regular C++ syntax</a:t>
            </a:r>
          </a:p>
          <a:p>
            <a:endParaRPr lang="en-US" dirty="0"/>
          </a:p>
          <a:p>
            <a:r>
              <a:rPr lang="en-US" dirty="0"/>
              <a:t>System invokes different (specialized) GPU code based on runtime types</a:t>
            </a:r>
          </a:p>
        </p:txBody>
      </p:sp>
      <p:sp>
        <p:nvSpPr>
          <p:cNvPr id="4" name="Slide Number Placeholder 3">
            <a:extLst>
              <a:ext uri="{FF2B5EF4-FFF2-40B4-BE49-F238E27FC236}">
                <a16:creationId xmlns:a16="http://schemas.microsoft.com/office/drawing/2014/main" id="{8FA28014-6A3A-8221-0FF5-D0397450B604}"/>
              </a:ext>
            </a:extLst>
          </p:cNvPr>
          <p:cNvSpPr>
            <a:spLocks noGrp="1"/>
          </p:cNvSpPr>
          <p:nvPr>
            <p:ph type="sldNum" sz="quarter" idx="12"/>
          </p:nvPr>
        </p:nvSpPr>
        <p:spPr/>
        <p:txBody>
          <a:bodyPr/>
          <a:lstStyle/>
          <a:p>
            <a:fld id="{AF34EE12-625D-4F50-A9E6-BFA20772C675}" type="slidenum">
              <a:rPr lang="en-US" smtClean="0"/>
              <a:t>34</a:t>
            </a:fld>
            <a:endParaRPr lang="en-US"/>
          </a:p>
        </p:txBody>
      </p:sp>
    </p:spTree>
    <p:extLst>
      <p:ext uri="{BB962C8B-B14F-4D97-AF65-F5344CB8AC3E}">
        <p14:creationId xmlns:p14="http://schemas.microsoft.com/office/powerpoint/2010/main" val="381872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D056B4-1203-5C71-D5AE-5B4D2400DC63}"/>
              </a:ext>
            </a:extLst>
          </p:cNvPr>
          <p:cNvSpPr>
            <a:spLocks noGrp="1"/>
          </p:cNvSpPr>
          <p:nvPr>
            <p:ph type="sldNum" sz="quarter" idx="12"/>
          </p:nvPr>
        </p:nvSpPr>
        <p:spPr/>
        <p:txBody>
          <a:bodyPr/>
          <a:lstStyle/>
          <a:p>
            <a:fld id="{AF34EE12-625D-4F50-A9E6-BFA20772C675}" type="slidenum">
              <a:rPr lang="en-US" smtClean="0"/>
              <a:t>35</a:t>
            </a:fld>
            <a:endParaRPr lang="en-US"/>
          </a:p>
        </p:txBody>
      </p:sp>
      <p:sp>
        <p:nvSpPr>
          <p:cNvPr id="13" name="Content Placeholder 6">
            <a:extLst>
              <a:ext uri="{FF2B5EF4-FFF2-40B4-BE49-F238E27FC236}">
                <a16:creationId xmlns:a16="http://schemas.microsoft.com/office/drawing/2014/main" id="{35C9141F-8487-E6A7-254B-B22A213931C7}"/>
              </a:ext>
            </a:extLst>
          </p:cNvPr>
          <p:cNvSpPr txBox="1">
            <a:spLocks/>
          </p:cNvSpPr>
          <p:nvPr/>
        </p:nvSpPr>
        <p:spPr>
          <a:xfrm>
            <a:off x="1586857" y="1631409"/>
            <a:ext cx="4124132" cy="459292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StandardMaterial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Material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virtual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eval(...)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GPU code to evaluate the standard material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ClothMaterial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Material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virtual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eval(...)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GPU code to evaluate the cloth material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Material* material;</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void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entryPoint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material-&gt;eval(...);</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5" name="Title 1">
            <a:extLst>
              <a:ext uri="{FF2B5EF4-FFF2-40B4-BE49-F238E27FC236}">
                <a16:creationId xmlns:a16="http://schemas.microsoft.com/office/drawing/2014/main" id="{E33C1E03-536B-5C5D-2359-65C60E9C7195}"/>
              </a:ext>
            </a:extLst>
          </p:cNvPr>
          <p:cNvSpPr>
            <a:spLocks noGrp="1"/>
          </p:cNvSpPr>
          <p:nvPr>
            <p:ph type="title"/>
          </p:nvPr>
        </p:nvSpPr>
        <p:spPr>
          <a:xfrm>
            <a:off x="838199" y="130176"/>
            <a:ext cx="9605211" cy="1014412"/>
          </a:xfrm>
        </p:spPr>
        <p:txBody>
          <a:bodyPr>
            <a:normAutofit/>
          </a:bodyPr>
          <a:lstStyle/>
          <a:p>
            <a:r>
              <a:rPr lang="en-US" dirty="0"/>
              <a:t>Write code using virtual functions</a:t>
            </a:r>
          </a:p>
        </p:txBody>
      </p:sp>
    </p:spTree>
    <p:extLst>
      <p:ext uri="{BB962C8B-B14F-4D97-AF65-F5344CB8AC3E}">
        <p14:creationId xmlns:p14="http://schemas.microsoft.com/office/powerpoint/2010/main" val="387382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D056B4-1203-5C71-D5AE-5B4D2400DC63}"/>
              </a:ext>
            </a:extLst>
          </p:cNvPr>
          <p:cNvSpPr>
            <a:spLocks noGrp="1"/>
          </p:cNvSpPr>
          <p:nvPr>
            <p:ph type="sldNum" sz="quarter" idx="12"/>
          </p:nvPr>
        </p:nvSpPr>
        <p:spPr/>
        <p:txBody>
          <a:bodyPr/>
          <a:lstStyle/>
          <a:p>
            <a:fld id="{AF34EE12-625D-4F50-A9E6-BFA20772C675}" type="slidenum">
              <a:rPr lang="en-US" smtClean="0"/>
              <a:t>36</a:t>
            </a:fld>
            <a:endParaRPr lang="en-US"/>
          </a:p>
        </p:txBody>
      </p:sp>
      <p:sp>
        <p:nvSpPr>
          <p:cNvPr id="13" name="Content Placeholder 6">
            <a:extLst>
              <a:ext uri="{FF2B5EF4-FFF2-40B4-BE49-F238E27FC236}">
                <a16:creationId xmlns:a16="http://schemas.microsoft.com/office/drawing/2014/main" id="{35C9141F-8487-E6A7-254B-B22A213931C7}"/>
              </a:ext>
            </a:extLst>
          </p:cNvPr>
          <p:cNvSpPr txBox="1">
            <a:spLocks/>
          </p:cNvSpPr>
          <p:nvPr/>
        </p:nvSpPr>
        <p:spPr>
          <a:xfrm>
            <a:off x="1586857" y="1631409"/>
            <a:ext cx="4124132" cy="459292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StandardMaterial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Material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virtual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eval(...)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GPU code to evaluate the standard material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ClothMaterial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Material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virtual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eval(...)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GPU code to evaluate the cloth material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Material* material;</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void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entryPoint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material-&gt;eval(...);</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14" name="Content Placeholder 6">
            <a:extLst>
              <a:ext uri="{FF2B5EF4-FFF2-40B4-BE49-F238E27FC236}">
                <a16:creationId xmlns:a16="http://schemas.microsoft.com/office/drawing/2014/main" id="{16AE3BF3-A0A0-501D-BDAF-DD6894F68AD8}"/>
              </a:ext>
            </a:extLst>
          </p:cNvPr>
          <p:cNvSpPr txBox="1">
            <a:spLocks/>
          </p:cNvSpPr>
          <p:nvPr/>
        </p:nvSpPr>
        <p:spPr>
          <a:xfrm>
            <a:off x="6718780" y="2228770"/>
            <a:ext cx="3782018" cy="2118641"/>
          </a:xfrm>
          <a:prstGeom prst="rect">
            <a:avLst/>
          </a:prstGeom>
          <a:solidFill>
            <a:sysClr val="windowText" lastClr="000000"/>
          </a:solidFill>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evalStandardMaterial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GPU code to evaluate the standard material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evalClothMaterial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B825C"/>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GPU code to evaluate the cloth material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4C05CFB4-3D45-6DD8-9094-105FCB1318BA}"/>
              </a:ext>
            </a:extLst>
          </p:cNvPr>
          <p:cNvSpPr/>
          <p:nvPr/>
        </p:nvSpPr>
        <p:spPr>
          <a:xfrm>
            <a:off x="1804947" y="2257738"/>
            <a:ext cx="3620524" cy="616229"/>
          </a:xfrm>
          <a:prstGeom prst="rect">
            <a:avLst/>
          </a:prstGeom>
          <a:noFill/>
          <a:ln w="38100" cap="flat"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8" name="Arrow: Up 17">
            <a:extLst>
              <a:ext uri="{FF2B5EF4-FFF2-40B4-BE49-F238E27FC236}">
                <a16:creationId xmlns:a16="http://schemas.microsoft.com/office/drawing/2014/main" id="{EDE4731C-45E6-2EA2-6C5A-F6F1A29816AE}"/>
              </a:ext>
            </a:extLst>
          </p:cNvPr>
          <p:cNvSpPr/>
          <p:nvPr/>
        </p:nvSpPr>
        <p:spPr>
          <a:xfrm rot="5400000">
            <a:off x="6030301" y="2211827"/>
            <a:ext cx="369167" cy="663039"/>
          </a:xfrm>
          <a:prstGeom prst="upArrow">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0" name="Arrow: Up 19">
            <a:extLst>
              <a:ext uri="{FF2B5EF4-FFF2-40B4-BE49-F238E27FC236}">
                <a16:creationId xmlns:a16="http://schemas.microsoft.com/office/drawing/2014/main" id="{BECF7F41-A1E4-018D-6EE4-D536A9B96A2F}"/>
              </a:ext>
            </a:extLst>
          </p:cNvPr>
          <p:cNvSpPr/>
          <p:nvPr/>
        </p:nvSpPr>
        <p:spPr>
          <a:xfrm rot="5400000">
            <a:off x="6033162" y="3619290"/>
            <a:ext cx="369167" cy="663039"/>
          </a:xfrm>
          <a:prstGeom prst="upArrow">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84AF4D24-3B96-76CF-3EED-0DF795100C8B}"/>
              </a:ext>
            </a:extLst>
          </p:cNvPr>
          <p:cNvSpPr/>
          <p:nvPr/>
        </p:nvSpPr>
        <p:spPr>
          <a:xfrm>
            <a:off x="1804947" y="3634242"/>
            <a:ext cx="3620524" cy="616229"/>
          </a:xfrm>
          <a:prstGeom prst="rect">
            <a:avLst/>
          </a:prstGeom>
          <a:noFill/>
          <a:ln w="38100" cap="flat"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6" name="Title 1">
            <a:extLst>
              <a:ext uri="{FF2B5EF4-FFF2-40B4-BE49-F238E27FC236}">
                <a16:creationId xmlns:a16="http://schemas.microsoft.com/office/drawing/2014/main" id="{E391DB54-B19C-9938-9658-A46BF1C57E6A}"/>
              </a:ext>
            </a:extLst>
          </p:cNvPr>
          <p:cNvSpPr txBox="1">
            <a:spLocks/>
          </p:cNvSpPr>
          <p:nvPr/>
        </p:nvSpPr>
        <p:spPr>
          <a:xfrm>
            <a:off x="838200" y="338722"/>
            <a:ext cx="8555780" cy="1014412"/>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4400" kern="1200">
                <a:solidFill>
                  <a:srgbClr val="F47706"/>
                </a:solidFill>
                <a:latin typeface="+mj-lt"/>
                <a:ea typeface="+mj-ea"/>
                <a:cs typeface="+mj-cs"/>
              </a:defRPr>
            </a:lvl1pPr>
          </a:lstStyle>
          <a:p>
            <a:r>
              <a:rPr lang="en-US" dirty="0"/>
              <a:t>Generate de-virtualized functions for</a:t>
            </a:r>
          </a:p>
          <a:p>
            <a:r>
              <a:rPr lang="en-US" dirty="0"/>
              <a:t>GPU code</a:t>
            </a:r>
          </a:p>
        </p:txBody>
      </p:sp>
    </p:spTree>
    <p:extLst>
      <p:ext uri="{BB962C8B-B14F-4D97-AF65-F5344CB8AC3E}">
        <p14:creationId xmlns:p14="http://schemas.microsoft.com/office/powerpoint/2010/main" val="301678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D056B4-1203-5C71-D5AE-5B4D2400DC63}"/>
              </a:ext>
            </a:extLst>
          </p:cNvPr>
          <p:cNvSpPr>
            <a:spLocks noGrp="1"/>
          </p:cNvSpPr>
          <p:nvPr>
            <p:ph type="sldNum" sz="quarter" idx="12"/>
          </p:nvPr>
        </p:nvSpPr>
        <p:spPr/>
        <p:txBody>
          <a:bodyPr/>
          <a:lstStyle/>
          <a:p>
            <a:fld id="{AF34EE12-625D-4F50-A9E6-BFA20772C675}" type="slidenum">
              <a:rPr lang="en-US" smtClean="0"/>
              <a:t>37</a:t>
            </a:fld>
            <a:endParaRPr lang="en-US"/>
          </a:p>
        </p:txBody>
      </p:sp>
      <p:sp>
        <p:nvSpPr>
          <p:cNvPr id="13" name="Content Placeholder 6">
            <a:extLst>
              <a:ext uri="{FF2B5EF4-FFF2-40B4-BE49-F238E27FC236}">
                <a16:creationId xmlns:a16="http://schemas.microsoft.com/office/drawing/2014/main" id="{35C9141F-8487-E6A7-254B-B22A213931C7}"/>
              </a:ext>
            </a:extLst>
          </p:cNvPr>
          <p:cNvSpPr txBox="1">
            <a:spLocks/>
          </p:cNvSpPr>
          <p:nvPr/>
        </p:nvSpPr>
        <p:spPr>
          <a:xfrm>
            <a:off x="1586857" y="1631409"/>
            <a:ext cx="4124132" cy="459292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StandardMaterial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Material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virtual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eval(...)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GPU code to evaluate the standard material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ClothMaterial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Material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virtual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eval(...)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GPU code to evaluate the cloth material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class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MyShader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public</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Material* material;</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void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entryPoint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material-&gt;eval(...);</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14" name="Content Placeholder 6">
            <a:extLst>
              <a:ext uri="{FF2B5EF4-FFF2-40B4-BE49-F238E27FC236}">
                <a16:creationId xmlns:a16="http://schemas.microsoft.com/office/drawing/2014/main" id="{16AE3BF3-A0A0-501D-BDAF-DD6894F68AD8}"/>
              </a:ext>
            </a:extLst>
          </p:cNvPr>
          <p:cNvSpPr txBox="1">
            <a:spLocks/>
          </p:cNvSpPr>
          <p:nvPr/>
        </p:nvSpPr>
        <p:spPr>
          <a:xfrm>
            <a:off x="6718780" y="2228770"/>
            <a:ext cx="3782018" cy="2118641"/>
          </a:xfrm>
          <a:prstGeom prst="rect">
            <a:avLst/>
          </a:prstGeom>
          <a:solidFill>
            <a:sysClr val="windowText" lastClr="000000"/>
          </a:solidFill>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evalStandardMaterial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GPU code to evaluate the standard material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evalClothMaterial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B825C"/>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chemeClr val="accent1">
                    <a:lumMod val="75000"/>
                  </a:schemeClr>
                </a:solidFill>
                <a:effectLst/>
                <a:uLnTx/>
                <a:uFillTx/>
                <a:latin typeface="Consolas" panose="020B0609020204030204" pitchFamily="49" charset="0"/>
                <a:ea typeface="+mn-ea"/>
                <a:cs typeface="Arial" panose="020B0604020202020204" pitchFamily="34" charset="0"/>
              </a:rPr>
              <a:t>/* GPU code to evaluate the cloth material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4C05CFB4-3D45-6DD8-9094-105FCB1318BA}"/>
              </a:ext>
            </a:extLst>
          </p:cNvPr>
          <p:cNvSpPr/>
          <p:nvPr/>
        </p:nvSpPr>
        <p:spPr>
          <a:xfrm>
            <a:off x="1804947" y="2257738"/>
            <a:ext cx="3620524" cy="616229"/>
          </a:xfrm>
          <a:prstGeom prst="rect">
            <a:avLst/>
          </a:prstGeom>
          <a:noFill/>
          <a:ln w="38100" cap="flat"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7" name="Content Placeholder 6">
            <a:extLst>
              <a:ext uri="{FF2B5EF4-FFF2-40B4-BE49-F238E27FC236}">
                <a16:creationId xmlns:a16="http://schemas.microsoft.com/office/drawing/2014/main" id="{D09C4B43-FE6F-5ADF-F702-F5106956FF0A}"/>
              </a:ext>
            </a:extLst>
          </p:cNvPr>
          <p:cNvSpPr txBox="1">
            <a:spLocks/>
          </p:cNvSpPr>
          <p:nvPr/>
        </p:nvSpPr>
        <p:spPr>
          <a:xfrm>
            <a:off x="6718780" y="4888269"/>
            <a:ext cx="3782018" cy="1472426"/>
          </a:xfrm>
          <a:prstGeom prst="rect">
            <a:avLst/>
          </a:prstGeom>
          <a:solidFill>
            <a:sysClr val="windowText" lastClr="000000"/>
          </a:solidFill>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void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entryPoint_Standard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evalStandardMaterial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void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entryPoint_Cloth</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evalClothMaterial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18" name="Arrow: Up 17">
            <a:extLst>
              <a:ext uri="{FF2B5EF4-FFF2-40B4-BE49-F238E27FC236}">
                <a16:creationId xmlns:a16="http://schemas.microsoft.com/office/drawing/2014/main" id="{EDE4731C-45E6-2EA2-6C5A-F6F1A29816AE}"/>
              </a:ext>
            </a:extLst>
          </p:cNvPr>
          <p:cNvSpPr/>
          <p:nvPr/>
        </p:nvSpPr>
        <p:spPr>
          <a:xfrm rot="5400000">
            <a:off x="6030301" y="2211827"/>
            <a:ext cx="369167" cy="663039"/>
          </a:xfrm>
          <a:prstGeom prst="upArrow">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0" name="Arrow: Up 19">
            <a:extLst>
              <a:ext uri="{FF2B5EF4-FFF2-40B4-BE49-F238E27FC236}">
                <a16:creationId xmlns:a16="http://schemas.microsoft.com/office/drawing/2014/main" id="{BECF7F41-A1E4-018D-6EE4-D536A9B96A2F}"/>
              </a:ext>
            </a:extLst>
          </p:cNvPr>
          <p:cNvSpPr/>
          <p:nvPr/>
        </p:nvSpPr>
        <p:spPr>
          <a:xfrm rot="5400000">
            <a:off x="6033162" y="3619290"/>
            <a:ext cx="369167" cy="663039"/>
          </a:xfrm>
          <a:prstGeom prst="upArrow">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1" name="Arrow: Up 20">
            <a:extLst>
              <a:ext uri="{FF2B5EF4-FFF2-40B4-BE49-F238E27FC236}">
                <a16:creationId xmlns:a16="http://schemas.microsoft.com/office/drawing/2014/main" id="{79EBBC98-DB45-DC97-3966-C593AF76F8F4}"/>
              </a:ext>
            </a:extLst>
          </p:cNvPr>
          <p:cNvSpPr/>
          <p:nvPr/>
        </p:nvSpPr>
        <p:spPr>
          <a:xfrm rot="5400000">
            <a:off x="6033162" y="5296356"/>
            <a:ext cx="369167" cy="663039"/>
          </a:xfrm>
          <a:prstGeom prst="upArrow">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84AF4D24-3B96-76CF-3EED-0DF795100C8B}"/>
              </a:ext>
            </a:extLst>
          </p:cNvPr>
          <p:cNvSpPr/>
          <p:nvPr/>
        </p:nvSpPr>
        <p:spPr>
          <a:xfrm>
            <a:off x="1804947" y="3634242"/>
            <a:ext cx="3620524" cy="616229"/>
          </a:xfrm>
          <a:prstGeom prst="rect">
            <a:avLst/>
          </a:prstGeom>
          <a:noFill/>
          <a:ln w="38100" cap="flat"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7B7B108A-8CA3-1582-4062-6B7100593102}"/>
              </a:ext>
            </a:extLst>
          </p:cNvPr>
          <p:cNvSpPr/>
          <p:nvPr/>
        </p:nvSpPr>
        <p:spPr>
          <a:xfrm>
            <a:off x="1804947" y="5379663"/>
            <a:ext cx="2742990" cy="616229"/>
          </a:xfrm>
          <a:prstGeom prst="rect">
            <a:avLst/>
          </a:prstGeom>
          <a:noFill/>
          <a:ln w="38100" cap="flat"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6" name="Title 1">
            <a:extLst>
              <a:ext uri="{FF2B5EF4-FFF2-40B4-BE49-F238E27FC236}">
                <a16:creationId xmlns:a16="http://schemas.microsoft.com/office/drawing/2014/main" id="{E391DB54-B19C-9938-9658-A46BF1C57E6A}"/>
              </a:ext>
            </a:extLst>
          </p:cNvPr>
          <p:cNvSpPr txBox="1">
            <a:spLocks/>
          </p:cNvSpPr>
          <p:nvPr/>
        </p:nvSpPr>
        <p:spPr>
          <a:xfrm>
            <a:off x="838200" y="338722"/>
            <a:ext cx="8555780" cy="1014412"/>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4400" kern="1200">
                <a:solidFill>
                  <a:srgbClr val="F47706"/>
                </a:solidFill>
                <a:latin typeface="+mj-lt"/>
                <a:ea typeface="+mj-ea"/>
                <a:cs typeface="+mj-cs"/>
              </a:defRPr>
            </a:lvl1pPr>
          </a:lstStyle>
          <a:p>
            <a:r>
              <a:rPr lang="en-US" dirty="0"/>
              <a:t>Generate specialized GPU shader variants for subtypes</a:t>
            </a:r>
          </a:p>
        </p:txBody>
      </p:sp>
    </p:spTree>
    <p:extLst>
      <p:ext uri="{BB962C8B-B14F-4D97-AF65-F5344CB8AC3E}">
        <p14:creationId xmlns:p14="http://schemas.microsoft.com/office/powerpoint/2010/main" val="304768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574C9-F49C-ABED-21EC-475E8BB2B06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FE196F03-4E9C-455E-61CE-095AF2AF4C55}"/>
              </a:ext>
            </a:extLst>
          </p:cNvPr>
          <p:cNvSpPr>
            <a:spLocks noGrp="1"/>
          </p:cNvSpPr>
          <p:nvPr>
            <p:ph idx="1"/>
          </p:nvPr>
        </p:nvSpPr>
        <p:spPr>
          <a:xfrm>
            <a:off x="838199" y="1526059"/>
            <a:ext cx="9717506" cy="4650904"/>
          </a:xfrm>
        </p:spPr>
        <p:txBody>
          <a:bodyPr>
            <a:normAutofit fontScale="85000" lnSpcReduction="10000"/>
          </a:bodyPr>
          <a:lstStyle/>
          <a:p>
            <a:r>
              <a:rPr lang="en-US" dirty="0"/>
              <a:t>Source-to-source translator using Clang’s </a:t>
            </a:r>
            <a:r>
              <a:rPr lang="en-US" dirty="0" err="1"/>
              <a:t>LibTooling</a:t>
            </a:r>
            <a:endParaRPr lang="en-US" dirty="0"/>
          </a:p>
          <a:p>
            <a:pPr lvl="1"/>
            <a:r>
              <a:rPr lang="en-US" dirty="0"/>
              <a:t>Code live external to Clang</a:t>
            </a:r>
          </a:p>
          <a:p>
            <a:pPr lvl="1"/>
            <a:endParaRPr lang="en-US" dirty="0"/>
          </a:p>
          <a:p>
            <a:r>
              <a:rPr lang="en-US" dirty="0"/>
              <a:t>Use Clang AST to retrieve info from user-written shader source code</a:t>
            </a:r>
          </a:p>
          <a:p>
            <a:endParaRPr lang="en-US" dirty="0"/>
          </a:p>
          <a:p>
            <a:r>
              <a:rPr lang="en-US" dirty="0"/>
              <a:t>Generate HLSL for GPU code</a:t>
            </a:r>
          </a:p>
          <a:p>
            <a:endParaRPr lang="en-US" dirty="0"/>
          </a:p>
          <a:p>
            <a:r>
              <a:rPr lang="en-US" dirty="0"/>
              <a:t>Generate C++ for host code</a:t>
            </a:r>
          </a:p>
          <a:p>
            <a:pPr lvl="1"/>
            <a:r>
              <a:rPr lang="en-US" dirty="0"/>
              <a:t>Use UE4’s existing shader system under-the-hood</a:t>
            </a:r>
          </a:p>
          <a:p>
            <a:pPr lvl="1"/>
            <a:r>
              <a:rPr lang="en-US" dirty="0"/>
              <a:t>Could support other engines via additional backends</a:t>
            </a:r>
          </a:p>
        </p:txBody>
      </p:sp>
      <p:sp>
        <p:nvSpPr>
          <p:cNvPr id="4" name="Slide Number Placeholder 3">
            <a:extLst>
              <a:ext uri="{FF2B5EF4-FFF2-40B4-BE49-F238E27FC236}">
                <a16:creationId xmlns:a16="http://schemas.microsoft.com/office/drawing/2014/main" id="{0C02A60B-9BC2-68BA-274C-DF1F444A3DC3}"/>
              </a:ext>
            </a:extLst>
          </p:cNvPr>
          <p:cNvSpPr>
            <a:spLocks noGrp="1"/>
          </p:cNvSpPr>
          <p:nvPr>
            <p:ph type="sldNum" sz="quarter" idx="12"/>
          </p:nvPr>
        </p:nvSpPr>
        <p:spPr/>
        <p:txBody>
          <a:bodyPr/>
          <a:lstStyle/>
          <a:p>
            <a:fld id="{AF34EE12-625D-4F50-A9E6-BFA20772C675}" type="slidenum">
              <a:rPr lang="en-US" smtClean="0"/>
              <a:t>38</a:t>
            </a:fld>
            <a:endParaRPr lang="en-US"/>
          </a:p>
        </p:txBody>
      </p:sp>
    </p:spTree>
    <p:extLst>
      <p:ext uri="{BB962C8B-B14F-4D97-AF65-F5344CB8AC3E}">
        <p14:creationId xmlns:p14="http://schemas.microsoft.com/office/powerpoint/2010/main" val="14928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724FD8-67E1-3250-136A-E07BD99EE9CE}"/>
              </a:ext>
            </a:extLst>
          </p:cNvPr>
          <p:cNvSpPr>
            <a:spLocks noGrp="1"/>
          </p:cNvSpPr>
          <p:nvPr>
            <p:ph type="sldNum" sz="quarter" idx="12"/>
          </p:nvPr>
        </p:nvSpPr>
        <p:spPr/>
        <p:txBody>
          <a:bodyPr/>
          <a:lstStyle/>
          <a:p>
            <a:fld id="{AF34EE12-625D-4F50-A9E6-BFA20772C675}" type="slidenum">
              <a:rPr lang="en-US" smtClean="0"/>
              <a:t>39</a:t>
            </a:fld>
            <a:endParaRPr lang="en-US"/>
          </a:p>
        </p:txBody>
      </p:sp>
      <p:pic>
        <p:nvPicPr>
          <p:cNvPr id="5" name="Picture 4">
            <a:extLst>
              <a:ext uri="{FF2B5EF4-FFF2-40B4-BE49-F238E27FC236}">
                <a16:creationId xmlns:a16="http://schemas.microsoft.com/office/drawing/2014/main" id="{1AF3AD6B-E739-B918-6FC1-1F859E0EC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440" y="1189397"/>
            <a:ext cx="4389121" cy="2468880"/>
          </a:xfrm>
          <a:prstGeom prst="rect">
            <a:avLst/>
          </a:prstGeom>
        </p:spPr>
      </p:pic>
      <p:pic>
        <p:nvPicPr>
          <p:cNvPr id="7" name="Picture 6">
            <a:extLst>
              <a:ext uri="{FF2B5EF4-FFF2-40B4-BE49-F238E27FC236}">
                <a16:creationId xmlns:a16="http://schemas.microsoft.com/office/drawing/2014/main" id="{07180BB8-E363-2294-FFAC-7E9794EB1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5924" y="1189397"/>
            <a:ext cx="4406208" cy="2468880"/>
          </a:xfrm>
          <a:prstGeom prst="rect">
            <a:avLst/>
          </a:prstGeom>
        </p:spPr>
      </p:pic>
      <p:pic>
        <p:nvPicPr>
          <p:cNvPr id="9" name="Picture 8">
            <a:extLst>
              <a:ext uri="{FF2B5EF4-FFF2-40B4-BE49-F238E27FC236}">
                <a16:creationId xmlns:a16="http://schemas.microsoft.com/office/drawing/2014/main" id="{9F1B1985-0FE3-A2C5-2B76-411B3256E5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670" y="3775444"/>
            <a:ext cx="4414716" cy="2468880"/>
          </a:xfrm>
          <a:prstGeom prst="rect">
            <a:avLst/>
          </a:prstGeom>
        </p:spPr>
      </p:pic>
      <p:pic>
        <p:nvPicPr>
          <p:cNvPr id="11" name="Picture 10">
            <a:extLst>
              <a:ext uri="{FF2B5EF4-FFF2-40B4-BE49-F238E27FC236}">
                <a16:creationId xmlns:a16="http://schemas.microsoft.com/office/drawing/2014/main" id="{7F76C95A-C284-1E69-ECB9-A884283F0E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4183" y="3775444"/>
            <a:ext cx="4399634" cy="2468880"/>
          </a:xfrm>
          <a:prstGeom prst="rect">
            <a:avLst/>
          </a:prstGeom>
        </p:spPr>
      </p:pic>
      <p:sp>
        <p:nvSpPr>
          <p:cNvPr id="13" name="Title 1">
            <a:extLst>
              <a:ext uri="{FF2B5EF4-FFF2-40B4-BE49-F238E27FC236}">
                <a16:creationId xmlns:a16="http://schemas.microsoft.com/office/drawing/2014/main" id="{D8CADE08-0082-97EF-CAC0-6EA556149FC2}"/>
              </a:ext>
            </a:extLst>
          </p:cNvPr>
          <p:cNvSpPr txBox="1">
            <a:spLocks/>
          </p:cNvSpPr>
          <p:nvPr/>
        </p:nvSpPr>
        <p:spPr>
          <a:xfrm>
            <a:off x="878305" y="368217"/>
            <a:ext cx="8555780" cy="679950"/>
          </a:xfrm>
          <a:prstGeom prst="rect">
            <a:avLst/>
          </a:prstGeom>
        </p:spPr>
        <p:txBody>
          <a:bodyPr/>
          <a:lstStyle>
            <a:lvl1pPr algn="l" defTabSz="914400" rtl="0" eaLnBrk="1" latinLnBrk="0" hangingPunct="1">
              <a:lnSpc>
                <a:spcPct val="90000"/>
              </a:lnSpc>
              <a:spcBef>
                <a:spcPct val="0"/>
              </a:spcBef>
              <a:buNone/>
              <a:defRPr sz="4400" kern="1200">
                <a:solidFill>
                  <a:srgbClr val="F47706"/>
                </a:solidFill>
                <a:latin typeface="+mj-lt"/>
                <a:ea typeface="+mj-ea"/>
                <a:cs typeface="+mj-cs"/>
              </a:defRPr>
            </a:lvl1pPr>
          </a:lstStyle>
          <a:p>
            <a:r>
              <a:rPr lang="en-US" dirty="0"/>
              <a:t>Evaluation – Infiltrator Demo</a:t>
            </a:r>
          </a:p>
        </p:txBody>
      </p:sp>
      <p:sp>
        <p:nvSpPr>
          <p:cNvPr id="14" name="TextBox 13">
            <a:extLst>
              <a:ext uri="{FF2B5EF4-FFF2-40B4-BE49-F238E27FC236}">
                <a16:creationId xmlns:a16="http://schemas.microsoft.com/office/drawing/2014/main" id="{2E98233F-FBAF-DF3F-F045-34070D4772CA}"/>
              </a:ext>
            </a:extLst>
          </p:cNvPr>
          <p:cNvSpPr txBox="1"/>
          <p:nvPr/>
        </p:nvSpPr>
        <p:spPr>
          <a:xfrm>
            <a:off x="0" y="6452674"/>
            <a:ext cx="12192000" cy="369332"/>
          </a:xfrm>
          <a:prstGeom prst="rect">
            <a:avLst/>
          </a:prstGeom>
          <a:noFill/>
        </p:spPr>
        <p:txBody>
          <a:bodyPr wrap="square" rtlCol="0">
            <a:spAutoFit/>
          </a:bodyPr>
          <a:lstStyle/>
          <a:p>
            <a:pPr algn="ctr"/>
            <a:r>
              <a:rPr lang="en-US" dirty="0"/>
              <a:t>Screenshots used with permission of Epic Games Unreal Engine Marketplace</a:t>
            </a:r>
          </a:p>
        </p:txBody>
      </p:sp>
      <p:sp>
        <p:nvSpPr>
          <p:cNvPr id="10" name="TextBox 9">
            <a:extLst>
              <a:ext uri="{FF2B5EF4-FFF2-40B4-BE49-F238E27FC236}">
                <a16:creationId xmlns:a16="http://schemas.microsoft.com/office/drawing/2014/main" id="{1400AACF-8901-8300-4C96-BA5A867F18B8}"/>
              </a:ext>
            </a:extLst>
          </p:cNvPr>
          <p:cNvSpPr txBox="1"/>
          <p:nvPr/>
        </p:nvSpPr>
        <p:spPr>
          <a:xfrm>
            <a:off x="9645317" y="95320"/>
            <a:ext cx="2546683" cy="369332"/>
          </a:xfrm>
          <a:prstGeom prst="rect">
            <a:avLst/>
          </a:prstGeom>
          <a:noFill/>
        </p:spPr>
        <p:txBody>
          <a:bodyPr wrap="square">
            <a:spAutoFit/>
          </a:bodyPr>
          <a:lstStyle/>
          <a:p>
            <a:pPr algn="ctr"/>
            <a:r>
              <a:rPr lang="en-AU" dirty="0"/>
              <a:t>[Epic Games, Inc. 2015]</a:t>
            </a:r>
            <a:endParaRPr lang="en-US" dirty="0"/>
          </a:p>
        </p:txBody>
      </p:sp>
    </p:spTree>
    <p:extLst>
      <p:ext uri="{BB962C8B-B14F-4D97-AF65-F5344CB8AC3E}">
        <p14:creationId xmlns:p14="http://schemas.microsoft.com/office/powerpoint/2010/main" val="25764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57E56-489A-B376-7F2F-7C73D4F35630}"/>
              </a:ext>
            </a:extLst>
          </p:cNvPr>
          <p:cNvSpPr>
            <a:spLocks noGrp="1"/>
          </p:cNvSpPr>
          <p:nvPr>
            <p:ph type="title"/>
          </p:nvPr>
        </p:nvSpPr>
        <p:spPr/>
        <p:txBody>
          <a:bodyPr/>
          <a:lstStyle/>
          <a:p>
            <a:r>
              <a:rPr lang="en-US" dirty="0"/>
              <a:t>Can’t graphics just use CUDA or SYLC?</a:t>
            </a:r>
          </a:p>
        </p:txBody>
      </p:sp>
      <p:sp>
        <p:nvSpPr>
          <p:cNvPr id="3" name="Content Placeholder 2">
            <a:extLst>
              <a:ext uri="{FF2B5EF4-FFF2-40B4-BE49-F238E27FC236}">
                <a16:creationId xmlns:a16="http://schemas.microsoft.com/office/drawing/2014/main" id="{7B9E381D-A0E2-12A0-3007-3CCA3867C5CD}"/>
              </a:ext>
            </a:extLst>
          </p:cNvPr>
          <p:cNvSpPr>
            <a:spLocks noGrp="1"/>
          </p:cNvSpPr>
          <p:nvPr>
            <p:ph idx="1"/>
          </p:nvPr>
        </p:nvSpPr>
        <p:spPr/>
        <p:txBody>
          <a:bodyPr/>
          <a:lstStyle/>
          <a:p>
            <a:pPr marL="0" indent="0">
              <a:buNone/>
            </a:pPr>
            <a:r>
              <a:rPr lang="en-US" dirty="0"/>
              <a:t>Yes.</a:t>
            </a:r>
          </a:p>
        </p:txBody>
      </p:sp>
      <p:sp>
        <p:nvSpPr>
          <p:cNvPr id="4" name="Slide Number Placeholder 3">
            <a:extLst>
              <a:ext uri="{FF2B5EF4-FFF2-40B4-BE49-F238E27FC236}">
                <a16:creationId xmlns:a16="http://schemas.microsoft.com/office/drawing/2014/main" id="{A529CF8D-F2AB-B3B2-9C84-3C424E19A70F}"/>
              </a:ext>
            </a:extLst>
          </p:cNvPr>
          <p:cNvSpPr>
            <a:spLocks noGrp="1"/>
          </p:cNvSpPr>
          <p:nvPr>
            <p:ph type="sldNum" sz="quarter" idx="12"/>
          </p:nvPr>
        </p:nvSpPr>
        <p:spPr/>
        <p:txBody>
          <a:bodyPr/>
          <a:lstStyle/>
          <a:p>
            <a:fld id="{AF34EE12-625D-4F50-A9E6-BFA20772C675}" type="slidenum">
              <a:rPr lang="en-US" smtClean="0"/>
              <a:t>4</a:t>
            </a:fld>
            <a:endParaRPr lang="en-US"/>
          </a:p>
        </p:txBody>
      </p:sp>
    </p:spTree>
    <p:extLst>
      <p:ext uri="{BB962C8B-B14F-4D97-AF65-F5344CB8AC3E}">
        <p14:creationId xmlns:p14="http://schemas.microsoft.com/office/powerpoint/2010/main" val="569700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FDDA6-79C5-A969-9629-CD74280B8271}"/>
              </a:ext>
            </a:extLst>
          </p:cNvPr>
          <p:cNvSpPr>
            <a:spLocks noGrp="1"/>
          </p:cNvSpPr>
          <p:nvPr>
            <p:ph type="title"/>
          </p:nvPr>
        </p:nvSpPr>
        <p:spPr/>
        <p:txBody>
          <a:bodyPr/>
          <a:lstStyle/>
          <a:p>
            <a:r>
              <a:rPr lang="en-US" dirty="0"/>
              <a:t>Evaluation – GPU Performance</a:t>
            </a:r>
          </a:p>
        </p:txBody>
      </p:sp>
      <p:sp>
        <p:nvSpPr>
          <p:cNvPr id="3" name="Slide Number Placeholder 2">
            <a:extLst>
              <a:ext uri="{FF2B5EF4-FFF2-40B4-BE49-F238E27FC236}">
                <a16:creationId xmlns:a16="http://schemas.microsoft.com/office/drawing/2014/main" id="{F682C736-E513-9EC5-230E-74C7925D1CC6}"/>
              </a:ext>
            </a:extLst>
          </p:cNvPr>
          <p:cNvSpPr>
            <a:spLocks noGrp="1"/>
          </p:cNvSpPr>
          <p:nvPr>
            <p:ph type="sldNum" sz="quarter" idx="12"/>
          </p:nvPr>
        </p:nvSpPr>
        <p:spPr/>
        <p:txBody>
          <a:bodyPr/>
          <a:lstStyle/>
          <a:p>
            <a:fld id="{AF34EE12-625D-4F50-A9E6-BFA20772C675}" type="slidenum">
              <a:rPr lang="en-US" smtClean="0"/>
              <a:t>40</a:t>
            </a:fld>
            <a:endParaRPr lang="en-US"/>
          </a:p>
        </p:txBody>
      </p:sp>
      <p:graphicFrame>
        <p:nvGraphicFramePr>
          <p:cNvPr id="8" name="Table 5">
            <a:extLst>
              <a:ext uri="{FF2B5EF4-FFF2-40B4-BE49-F238E27FC236}">
                <a16:creationId xmlns:a16="http://schemas.microsoft.com/office/drawing/2014/main" id="{696B9CE6-C634-18DD-B2A9-9D4969EBDE9A}"/>
              </a:ext>
            </a:extLst>
          </p:cNvPr>
          <p:cNvGraphicFramePr>
            <a:graphicFrameLocks/>
          </p:cNvGraphicFramePr>
          <p:nvPr>
            <p:extLst>
              <p:ext uri="{D42A27DB-BD31-4B8C-83A1-F6EECF244321}">
                <p14:modId xmlns:p14="http://schemas.microsoft.com/office/powerpoint/2010/main" val="3108699099"/>
              </p:ext>
            </p:extLst>
          </p:nvPr>
        </p:nvGraphicFramePr>
        <p:xfrm>
          <a:off x="2661905" y="3107428"/>
          <a:ext cx="6868190" cy="1656080"/>
        </p:xfrm>
        <a:graphic>
          <a:graphicData uri="http://schemas.openxmlformats.org/drawingml/2006/table">
            <a:tbl>
              <a:tblPr firstRow="1" bandRow="1">
                <a:tableStyleId>{5C22544A-7EE6-4342-B048-85BDC9FD1C3A}</a:tableStyleId>
              </a:tblPr>
              <a:tblGrid>
                <a:gridCol w="2056165">
                  <a:extLst>
                    <a:ext uri="{9D8B030D-6E8A-4147-A177-3AD203B41FA5}">
                      <a16:colId xmlns:a16="http://schemas.microsoft.com/office/drawing/2014/main" val="3847185997"/>
                    </a:ext>
                  </a:extLst>
                </a:gridCol>
                <a:gridCol w="771636">
                  <a:extLst>
                    <a:ext uri="{9D8B030D-6E8A-4147-A177-3AD203B41FA5}">
                      <a16:colId xmlns:a16="http://schemas.microsoft.com/office/drawing/2014/main" val="2960979302"/>
                    </a:ext>
                  </a:extLst>
                </a:gridCol>
                <a:gridCol w="871641">
                  <a:extLst>
                    <a:ext uri="{9D8B030D-6E8A-4147-A177-3AD203B41FA5}">
                      <a16:colId xmlns:a16="http://schemas.microsoft.com/office/drawing/2014/main" val="1629337958"/>
                    </a:ext>
                  </a:extLst>
                </a:gridCol>
                <a:gridCol w="871641">
                  <a:extLst>
                    <a:ext uri="{9D8B030D-6E8A-4147-A177-3AD203B41FA5}">
                      <a16:colId xmlns:a16="http://schemas.microsoft.com/office/drawing/2014/main" val="70834401"/>
                    </a:ext>
                  </a:extLst>
                </a:gridCol>
                <a:gridCol w="765702">
                  <a:extLst>
                    <a:ext uri="{9D8B030D-6E8A-4147-A177-3AD203B41FA5}">
                      <a16:colId xmlns:a16="http://schemas.microsoft.com/office/drawing/2014/main" val="3895058823"/>
                    </a:ext>
                  </a:extLst>
                </a:gridCol>
                <a:gridCol w="765703">
                  <a:extLst>
                    <a:ext uri="{9D8B030D-6E8A-4147-A177-3AD203B41FA5}">
                      <a16:colId xmlns:a16="http://schemas.microsoft.com/office/drawing/2014/main" val="1415254370"/>
                    </a:ext>
                  </a:extLst>
                </a:gridCol>
                <a:gridCol w="765702">
                  <a:extLst>
                    <a:ext uri="{9D8B030D-6E8A-4147-A177-3AD203B41FA5}">
                      <a16:colId xmlns:a16="http://schemas.microsoft.com/office/drawing/2014/main" val="3355805385"/>
                    </a:ext>
                  </a:extLst>
                </a:gridCol>
              </a:tblGrid>
              <a:tr h="370840">
                <a:tc>
                  <a:txBody>
                    <a:bodyPr/>
                    <a:lstStyle/>
                    <a:p>
                      <a:r>
                        <a:rPr lang="en-US" sz="2400" dirty="0">
                          <a:solidFill>
                            <a:schemeClr val="bg1"/>
                          </a:solidFill>
                        </a:rPr>
                        <a:t>Shader</a:t>
                      </a:r>
                    </a:p>
                    <a:p>
                      <a:endParaRPr lang="en-US" dirty="0">
                        <a:solidFill>
                          <a:schemeClr val="bg1"/>
                        </a:solidFill>
                      </a:endParaRPr>
                    </a:p>
                  </a:txBody>
                  <a:tcPr/>
                </a:tc>
                <a:tc gridSpan="3">
                  <a:txBody>
                    <a:bodyPr/>
                    <a:lstStyle/>
                    <a:p>
                      <a:pPr algn="ctr"/>
                      <a:r>
                        <a:rPr lang="en-US" dirty="0">
                          <a:solidFill>
                            <a:schemeClr val="bg1"/>
                          </a:solidFill>
                        </a:rPr>
                        <a:t>Motion Blur Filter</a:t>
                      </a:r>
                    </a:p>
                    <a:p>
                      <a:pPr algn="ctr"/>
                      <a:r>
                        <a:rPr lang="en-US" dirty="0">
                          <a:solidFill>
                            <a:schemeClr val="bg1"/>
                          </a:solidFill>
                        </a:rPr>
                        <a:t>(time in </a:t>
                      </a:r>
                      <a:r>
                        <a:rPr lang="en-US" dirty="0" err="1">
                          <a:solidFill>
                            <a:schemeClr val="bg1"/>
                          </a:solidFill>
                        </a:rPr>
                        <a:t>ms</a:t>
                      </a:r>
                      <a:r>
                        <a:rPr lang="en-US" dirty="0">
                          <a:solidFill>
                            <a:schemeClr val="bg1"/>
                          </a:solidFill>
                        </a:rPr>
                        <a:t>)</a:t>
                      </a:r>
                    </a:p>
                    <a:p>
                      <a:pPr algn="l"/>
                      <a:r>
                        <a:rPr lang="en-US" dirty="0">
                          <a:solidFill>
                            <a:schemeClr val="bg1"/>
                          </a:solidFill>
                        </a:rPr>
                        <a:t> Min       Avg      Max</a:t>
                      </a:r>
                    </a:p>
                  </a:txBody>
                  <a:tcPr/>
                </a:tc>
                <a:tc hMerge="1">
                  <a:txBody>
                    <a:bodyPr/>
                    <a:lstStyle/>
                    <a:p>
                      <a:endParaRPr lang="en-US"/>
                    </a:p>
                  </a:txBody>
                  <a:tcPr/>
                </a:tc>
                <a:tc hMerge="1">
                  <a:txBody>
                    <a:bodyPr/>
                    <a:lstStyle/>
                    <a:p>
                      <a:endParaRPr lang="en-US"/>
                    </a:p>
                  </a:txBody>
                  <a:tcPr/>
                </a:tc>
                <a:tc gridSpan="3">
                  <a:txBody>
                    <a:bodyPr/>
                    <a:lstStyle/>
                    <a:p>
                      <a:pPr algn="ctr"/>
                      <a:r>
                        <a:rPr lang="en-US" dirty="0">
                          <a:solidFill>
                            <a:schemeClr val="bg1"/>
                          </a:solidFill>
                        </a:rPr>
                        <a:t>Temporal AA</a:t>
                      </a:r>
                    </a:p>
                    <a:p>
                      <a:pPr algn="ctr"/>
                      <a:r>
                        <a:rPr lang="en-US" dirty="0">
                          <a:solidFill>
                            <a:schemeClr val="bg1"/>
                          </a:solidFill>
                        </a:rPr>
                        <a:t>(time in </a:t>
                      </a:r>
                      <a:r>
                        <a:rPr lang="en-US" dirty="0" err="1">
                          <a:solidFill>
                            <a:schemeClr val="bg1"/>
                          </a:solidFill>
                        </a:rPr>
                        <a:t>ms</a:t>
                      </a:r>
                      <a:r>
                        <a:rPr lang="en-US" dirty="0">
                          <a:solidFill>
                            <a:schemeClr val="bg1"/>
                          </a:solidFill>
                        </a:rPr>
                        <a:t>)</a:t>
                      </a:r>
                    </a:p>
                    <a:p>
                      <a:pPr algn="l"/>
                      <a:r>
                        <a:rPr lang="en-US" dirty="0">
                          <a:solidFill>
                            <a:schemeClr val="bg1"/>
                          </a:solidFill>
                        </a:rPr>
                        <a:t> Min     Avg     Max</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6787657"/>
                  </a:ext>
                </a:extLst>
              </a:tr>
              <a:tr h="370840">
                <a:tc>
                  <a:txBody>
                    <a:bodyPr/>
                    <a:lstStyle/>
                    <a:p>
                      <a:r>
                        <a:rPr lang="en-US" dirty="0">
                          <a:solidFill>
                            <a:schemeClr val="bg1"/>
                          </a:solidFill>
                        </a:rPr>
                        <a:t>Original UE4 Code</a:t>
                      </a:r>
                    </a:p>
                  </a:txBody>
                  <a:tcPr/>
                </a:tc>
                <a:tc>
                  <a:txBody>
                    <a:bodyPr/>
                    <a:lstStyle/>
                    <a:p>
                      <a:pPr algn="ctr"/>
                      <a:r>
                        <a:rPr lang="en-US" dirty="0">
                          <a:solidFill>
                            <a:schemeClr val="bg1"/>
                          </a:solidFill>
                        </a:rPr>
                        <a:t>0.06</a:t>
                      </a:r>
                    </a:p>
                  </a:txBody>
                  <a:tcPr/>
                </a:tc>
                <a:tc>
                  <a:txBody>
                    <a:bodyPr/>
                    <a:lstStyle/>
                    <a:p>
                      <a:pPr algn="ctr"/>
                      <a:r>
                        <a:rPr lang="en-US" dirty="0">
                          <a:solidFill>
                            <a:schemeClr val="bg1"/>
                          </a:solidFill>
                        </a:rPr>
                        <a:t>0.18</a:t>
                      </a:r>
                    </a:p>
                  </a:txBody>
                  <a:tcPr/>
                </a:tc>
                <a:tc>
                  <a:txBody>
                    <a:bodyPr/>
                    <a:lstStyle/>
                    <a:p>
                      <a:pPr algn="ctr"/>
                      <a:r>
                        <a:rPr lang="en-US" dirty="0">
                          <a:solidFill>
                            <a:schemeClr val="bg1"/>
                          </a:solidFill>
                        </a:rPr>
                        <a:t>0.70</a:t>
                      </a:r>
                    </a:p>
                  </a:txBody>
                  <a:tcPr/>
                </a:tc>
                <a:tc>
                  <a:txBody>
                    <a:bodyPr/>
                    <a:lstStyle/>
                    <a:p>
                      <a:pPr algn="ctr"/>
                      <a:r>
                        <a:rPr lang="en-US" dirty="0">
                          <a:solidFill>
                            <a:schemeClr val="bg1"/>
                          </a:solidFill>
                        </a:rPr>
                        <a:t>0.23</a:t>
                      </a:r>
                    </a:p>
                  </a:txBody>
                  <a:tcPr/>
                </a:tc>
                <a:tc>
                  <a:txBody>
                    <a:bodyPr/>
                    <a:lstStyle/>
                    <a:p>
                      <a:pPr algn="ctr"/>
                      <a:r>
                        <a:rPr lang="en-US" dirty="0">
                          <a:solidFill>
                            <a:schemeClr val="bg1"/>
                          </a:solidFill>
                        </a:rPr>
                        <a:t>0.28</a:t>
                      </a:r>
                    </a:p>
                  </a:txBody>
                  <a:tcPr/>
                </a:tc>
                <a:tc>
                  <a:txBody>
                    <a:bodyPr/>
                    <a:lstStyle/>
                    <a:p>
                      <a:pPr algn="ctr"/>
                      <a:r>
                        <a:rPr lang="en-US" dirty="0">
                          <a:solidFill>
                            <a:schemeClr val="bg1"/>
                          </a:solidFill>
                        </a:rPr>
                        <a:t>0.74</a:t>
                      </a:r>
                    </a:p>
                  </a:txBody>
                  <a:tcPr/>
                </a:tc>
                <a:extLst>
                  <a:ext uri="{0D108BD9-81ED-4DB2-BD59-A6C34878D82A}">
                    <a16:rowId xmlns:a16="http://schemas.microsoft.com/office/drawing/2014/main" val="3515139483"/>
                  </a:ext>
                </a:extLst>
              </a:tr>
              <a:tr h="370840">
                <a:tc>
                  <a:txBody>
                    <a:bodyPr/>
                    <a:lstStyle/>
                    <a:p>
                      <a:r>
                        <a:rPr lang="en-US" dirty="0">
                          <a:solidFill>
                            <a:schemeClr val="bg1"/>
                          </a:solidFill>
                        </a:rPr>
                        <a:t>Unified Code</a:t>
                      </a:r>
                    </a:p>
                  </a:txBody>
                  <a:tcPr/>
                </a:tc>
                <a:tc>
                  <a:txBody>
                    <a:bodyPr/>
                    <a:lstStyle/>
                    <a:p>
                      <a:pPr algn="ctr"/>
                      <a:r>
                        <a:rPr lang="en-US" dirty="0">
                          <a:solidFill>
                            <a:schemeClr val="bg1"/>
                          </a:solidFill>
                        </a:rPr>
                        <a:t>0.06</a:t>
                      </a:r>
                    </a:p>
                  </a:txBody>
                  <a:tcPr/>
                </a:tc>
                <a:tc>
                  <a:txBody>
                    <a:bodyPr/>
                    <a:lstStyle/>
                    <a:p>
                      <a:pPr algn="ctr"/>
                      <a:r>
                        <a:rPr lang="en-US" dirty="0">
                          <a:solidFill>
                            <a:schemeClr val="bg1"/>
                          </a:solidFill>
                        </a:rPr>
                        <a:t>0.18</a:t>
                      </a:r>
                    </a:p>
                  </a:txBody>
                  <a:tcPr/>
                </a:tc>
                <a:tc>
                  <a:txBody>
                    <a:bodyPr/>
                    <a:lstStyle/>
                    <a:p>
                      <a:pPr algn="ctr"/>
                      <a:r>
                        <a:rPr lang="en-US" dirty="0">
                          <a:solidFill>
                            <a:schemeClr val="bg1"/>
                          </a:solidFill>
                        </a:rPr>
                        <a:t>0.70</a:t>
                      </a:r>
                    </a:p>
                  </a:txBody>
                  <a:tcPr/>
                </a:tc>
                <a:tc>
                  <a:txBody>
                    <a:bodyPr/>
                    <a:lstStyle/>
                    <a:p>
                      <a:pPr algn="ctr"/>
                      <a:r>
                        <a:rPr lang="en-US" dirty="0">
                          <a:solidFill>
                            <a:schemeClr val="bg1"/>
                          </a:solidFill>
                        </a:rPr>
                        <a:t>0.24</a:t>
                      </a:r>
                    </a:p>
                  </a:txBody>
                  <a:tcPr/>
                </a:tc>
                <a:tc>
                  <a:txBody>
                    <a:bodyPr/>
                    <a:lstStyle/>
                    <a:p>
                      <a:pPr algn="ctr"/>
                      <a:r>
                        <a:rPr lang="en-US" dirty="0">
                          <a:solidFill>
                            <a:schemeClr val="bg1"/>
                          </a:solidFill>
                        </a:rPr>
                        <a:t>0.28</a:t>
                      </a:r>
                    </a:p>
                  </a:txBody>
                  <a:tcPr/>
                </a:tc>
                <a:tc>
                  <a:txBody>
                    <a:bodyPr/>
                    <a:lstStyle/>
                    <a:p>
                      <a:pPr algn="ctr"/>
                      <a:r>
                        <a:rPr lang="en-US" dirty="0">
                          <a:solidFill>
                            <a:schemeClr val="bg1"/>
                          </a:solidFill>
                        </a:rPr>
                        <a:t>0.75</a:t>
                      </a:r>
                    </a:p>
                  </a:txBody>
                  <a:tcPr/>
                </a:tc>
                <a:extLst>
                  <a:ext uri="{0D108BD9-81ED-4DB2-BD59-A6C34878D82A}">
                    <a16:rowId xmlns:a16="http://schemas.microsoft.com/office/drawing/2014/main" val="4278286361"/>
                  </a:ext>
                </a:extLst>
              </a:tr>
            </a:tbl>
          </a:graphicData>
        </a:graphic>
      </p:graphicFrame>
      <p:sp>
        <p:nvSpPr>
          <p:cNvPr id="12" name="TextBox 11">
            <a:extLst>
              <a:ext uri="{FF2B5EF4-FFF2-40B4-BE49-F238E27FC236}">
                <a16:creationId xmlns:a16="http://schemas.microsoft.com/office/drawing/2014/main" id="{28B1EAF4-AC40-9016-1000-424F13E352B3}"/>
              </a:ext>
            </a:extLst>
          </p:cNvPr>
          <p:cNvSpPr txBox="1"/>
          <p:nvPr/>
        </p:nvSpPr>
        <p:spPr>
          <a:xfrm>
            <a:off x="2661905" y="2176458"/>
            <a:ext cx="6868190" cy="646331"/>
          </a:xfrm>
          <a:prstGeom prst="rect">
            <a:avLst/>
          </a:prstGeom>
          <a:noFill/>
        </p:spPr>
        <p:txBody>
          <a:bodyPr wrap="square" rtlCol="0">
            <a:spAutoFit/>
          </a:bodyPr>
          <a:lstStyle/>
          <a:p>
            <a:pPr algn="ctr"/>
            <a:r>
              <a:rPr lang="en-US" sz="3600" dirty="0">
                <a:solidFill>
                  <a:schemeClr val="accent1">
                    <a:lumMod val="75000"/>
                  </a:schemeClr>
                </a:solidFill>
                <a:latin typeface="Calibri"/>
              </a:rPr>
              <a:t>Similar Performance</a:t>
            </a:r>
          </a:p>
        </p:txBody>
      </p:sp>
    </p:spTree>
    <p:extLst>
      <p:ext uri="{BB962C8B-B14F-4D97-AF65-F5344CB8AC3E}">
        <p14:creationId xmlns:p14="http://schemas.microsoft.com/office/powerpoint/2010/main" val="184792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B9EC2-A193-6C32-9A1A-A789D3FE31A8}"/>
              </a:ext>
            </a:extLst>
          </p:cNvPr>
          <p:cNvSpPr>
            <a:spLocks noGrp="1"/>
          </p:cNvSpPr>
          <p:nvPr>
            <p:ph type="title"/>
          </p:nvPr>
        </p:nvSpPr>
        <p:spPr/>
        <p:txBody>
          <a:bodyPr/>
          <a:lstStyle/>
          <a:p>
            <a:r>
              <a:rPr lang="en-US" dirty="0"/>
              <a:t>Evaluation – Lines of Code</a:t>
            </a:r>
          </a:p>
        </p:txBody>
      </p:sp>
      <p:sp>
        <p:nvSpPr>
          <p:cNvPr id="3" name="Slide Number Placeholder 2">
            <a:extLst>
              <a:ext uri="{FF2B5EF4-FFF2-40B4-BE49-F238E27FC236}">
                <a16:creationId xmlns:a16="http://schemas.microsoft.com/office/drawing/2014/main" id="{E5AD39AF-4496-F2B3-AA0D-3FC86455CB51}"/>
              </a:ext>
            </a:extLst>
          </p:cNvPr>
          <p:cNvSpPr>
            <a:spLocks noGrp="1"/>
          </p:cNvSpPr>
          <p:nvPr>
            <p:ph type="sldNum" sz="quarter" idx="12"/>
          </p:nvPr>
        </p:nvSpPr>
        <p:spPr/>
        <p:txBody>
          <a:bodyPr/>
          <a:lstStyle/>
          <a:p>
            <a:fld id="{AF34EE12-625D-4F50-A9E6-BFA20772C675}" type="slidenum">
              <a:rPr lang="en-US" smtClean="0"/>
              <a:t>41</a:t>
            </a:fld>
            <a:endParaRPr lang="en-US"/>
          </a:p>
        </p:txBody>
      </p:sp>
      <p:graphicFrame>
        <p:nvGraphicFramePr>
          <p:cNvPr id="4" name="Table 5">
            <a:extLst>
              <a:ext uri="{FF2B5EF4-FFF2-40B4-BE49-F238E27FC236}">
                <a16:creationId xmlns:a16="http://schemas.microsoft.com/office/drawing/2014/main" id="{6E6AC70D-7B0A-40FE-197E-5E689808F1C9}"/>
              </a:ext>
            </a:extLst>
          </p:cNvPr>
          <p:cNvGraphicFramePr>
            <a:graphicFrameLocks/>
          </p:cNvGraphicFramePr>
          <p:nvPr>
            <p:extLst>
              <p:ext uri="{D42A27DB-BD31-4B8C-83A1-F6EECF244321}">
                <p14:modId xmlns:p14="http://schemas.microsoft.com/office/powerpoint/2010/main" val="1134782643"/>
              </p:ext>
            </p:extLst>
          </p:nvPr>
        </p:nvGraphicFramePr>
        <p:xfrm>
          <a:off x="2818575" y="3174674"/>
          <a:ext cx="6554849" cy="1381284"/>
        </p:xfrm>
        <a:graphic>
          <a:graphicData uri="http://schemas.openxmlformats.org/drawingml/2006/table">
            <a:tbl>
              <a:tblPr firstRow="1" bandRow="1">
                <a:tableStyleId>{5C22544A-7EE6-4342-B048-85BDC9FD1C3A}</a:tableStyleId>
              </a:tblPr>
              <a:tblGrid>
                <a:gridCol w="2237172">
                  <a:extLst>
                    <a:ext uri="{9D8B030D-6E8A-4147-A177-3AD203B41FA5}">
                      <a16:colId xmlns:a16="http://schemas.microsoft.com/office/drawing/2014/main" val="3847185997"/>
                    </a:ext>
                  </a:extLst>
                </a:gridCol>
                <a:gridCol w="2305058">
                  <a:extLst>
                    <a:ext uri="{9D8B030D-6E8A-4147-A177-3AD203B41FA5}">
                      <a16:colId xmlns:a16="http://schemas.microsoft.com/office/drawing/2014/main" val="2960979302"/>
                    </a:ext>
                  </a:extLst>
                </a:gridCol>
                <a:gridCol w="2012619">
                  <a:extLst>
                    <a:ext uri="{9D8B030D-6E8A-4147-A177-3AD203B41FA5}">
                      <a16:colId xmlns:a16="http://schemas.microsoft.com/office/drawing/2014/main" val="3895058823"/>
                    </a:ext>
                  </a:extLst>
                </a:gridCol>
              </a:tblGrid>
              <a:tr h="460428">
                <a:tc>
                  <a:txBody>
                    <a:bodyPr/>
                    <a:lstStyle/>
                    <a:p>
                      <a:r>
                        <a:rPr lang="en-US" dirty="0">
                          <a:solidFill>
                            <a:schemeClr val="bg1"/>
                          </a:solidFill>
                        </a:rPr>
                        <a:t>Shader</a:t>
                      </a:r>
                    </a:p>
                  </a:txBody>
                  <a:tcPr/>
                </a:tc>
                <a:tc>
                  <a:txBody>
                    <a:bodyPr/>
                    <a:lstStyle/>
                    <a:p>
                      <a:pPr algn="ctr"/>
                      <a:r>
                        <a:rPr lang="en-US" dirty="0">
                          <a:solidFill>
                            <a:schemeClr val="bg1"/>
                          </a:solidFill>
                        </a:rPr>
                        <a:t>Motion Blur Filter</a:t>
                      </a:r>
                    </a:p>
                  </a:txBody>
                  <a:tcPr/>
                </a:tc>
                <a:tc>
                  <a:txBody>
                    <a:bodyPr/>
                    <a:lstStyle/>
                    <a:p>
                      <a:pPr algn="ctr"/>
                      <a:r>
                        <a:rPr lang="en-US" dirty="0">
                          <a:solidFill>
                            <a:schemeClr val="bg1"/>
                          </a:solidFill>
                        </a:rPr>
                        <a:t>Temporal AA</a:t>
                      </a:r>
                    </a:p>
                  </a:txBody>
                  <a:tcPr/>
                </a:tc>
                <a:extLst>
                  <a:ext uri="{0D108BD9-81ED-4DB2-BD59-A6C34878D82A}">
                    <a16:rowId xmlns:a16="http://schemas.microsoft.com/office/drawing/2014/main" val="1776787657"/>
                  </a:ext>
                </a:extLst>
              </a:tr>
              <a:tr h="460428">
                <a:tc>
                  <a:txBody>
                    <a:bodyPr/>
                    <a:lstStyle/>
                    <a:p>
                      <a:r>
                        <a:rPr lang="en-US" dirty="0">
                          <a:solidFill>
                            <a:schemeClr val="bg1"/>
                          </a:solidFill>
                        </a:rPr>
                        <a:t>Original UE4 Code</a:t>
                      </a:r>
                    </a:p>
                  </a:txBody>
                  <a:tcPr/>
                </a:tc>
                <a:tc>
                  <a:txBody>
                    <a:bodyPr/>
                    <a:lstStyle/>
                    <a:p>
                      <a:pPr algn="ctr"/>
                      <a:r>
                        <a:rPr lang="en-US" dirty="0">
                          <a:solidFill>
                            <a:schemeClr val="bg1"/>
                          </a:solidFill>
                        </a:rPr>
                        <a:t>902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2,138</a:t>
                      </a:r>
                    </a:p>
                  </a:txBody>
                  <a:tcPr/>
                </a:tc>
                <a:extLst>
                  <a:ext uri="{0D108BD9-81ED-4DB2-BD59-A6C34878D82A}">
                    <a16:rowId xmlns:a16="http://schemas.microsoft.com/office/drawing/2014/main" val="3515139483"/>
                  </a:ext>
                </a:extLst>
              </a:tr>
              <a:tr h="460428">
                <a:tc>
                  <a:txBody>
                    <a:bodyPr/>
                    <a:lstStyle/>
                    <a:p>
                      <a:r>
                        <a:rPr lang="en-US" dirty="0">
                          <a:solidFill>
                            <a:schemeClr val="bg1"/>
                          </a:solidFill>
                        </a:rPr>
                        <a:t>Unified Code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920</a:t>
                      </a:r>
                    </a:p>
                  </a:txBody>
                  <a:tcPr/>
                </a:tc>
                <a:tc>
                  <a:txBody>
                    <a:bodyPr/>
                    <a:lstStyle/>
                    <a:p>
                      <a:pPr algn="ctr"/>
                      <a:r>
                        <a:rPr lang="en-US" dirty="0">
                          <a:solidFill>
                            <a:schemeClr val="bg1"/>
                          </a:solidFill>
                        </a:rPr>
                        <a:t>2,251</a:t>
                      </a:r>
                    </a:p>
                  </a:txBody>
                  <a:tcPr/>
                </a:tc>
                <a:extLst>
                  <a:ext uri="{0D108BD9-81ED-4DB2-BD59-A6C34878D82A}">
                    <a16:rowId xmlns:a16="http://schemas.microsoft.com/office/drawing/2014/main" val="4278286361"/>
                  </a:ext>
                </a:extLst>
              </a:tr>
            </a:tbl>
          </a:graphicData>
        </a:graphic>
      </p:graphicFrame>
      <p:sp>
        <p:nvSpPr>
          <p:cNvPr id="5" name="TextBox 4">
            <a:extLst>
              <a:ext uri="{FF2B5EF4-FFF2-40B4-BE49-F238E27FC236}">
                <a16:creationId xmlns:a16="http://schemas.microsoft.com/office/drawing/2014/main" id="{99AA368B-06F6-73E8-C8CF-EB5575E9DDF3}"/>
              </a:ext>
            </a:extLst>
          </p:cNvPr>
          <p:cNvSpPr txBox="1"/>
          <p:nvPr/>
        </p:nvSpPr>
        <p:spPr>
          <a:xfrm>
            <a:off x="2661905" y="2176458"/>
            <a:ext cx="6868190" cy="646331"/>
          </a:xfrm>
          <a:prstGeom prst="rect">
            <a:avLst/>
          </a:prstGeom>
          <a:noFill/>
        </p:spPr>
        <p:txBody>
          <a:bodyPr wrap="square" rtlCol="0">
            <a:spAutoFit/>
          </a:bodyPr>
          <a:lstStyle/>
          <a:p>
            <a:pPr algn="ctr"/>
            <a:r>
              <a:rPr lang="en-US" sz="3600" dirty="0">
                <a:solidFill>
                  <a:schemeClr val="accent1">
                    <a:lumMod val="75000"/>
                  </a:schemeClr>
                </a:solidFill>
                <a:latin typeface="Calibri"/>
              </a:rPr>
              <a:t>Similar Code Sizes</a:t>
            </a:r>
          </a:p>
        </p:txBody>
      </p:sp>
    </p:spTree>
    <p:extLst>
      <p:ext uri="{BB962C8B-B14F-4D97-AF65-F5344CB8AC3E}">
        <p14:creationId xmlns:p14="http://schemas.microsoft.com/office/powerpoint/2010/main" val="304775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FE84B-BC45-83D5-AEA2-5ADE4E754977}"/>
              </a:ext>
            </a:extLst>
          </p:cNvPr>
          <p:cNvSpPr>
            <a:spLocks noGrp="1"/>
          </p:cNvSpPr>
          <p:nvPr>
            <p:ph type="title"/>
          </p:nvPr>
        </p:nvSpPr>
        <p:spPr/>
        <p:txBody>
          <a:bodyPr/>
          <a:lstStyle/>
          <a:p>
            <a:r>
              <a:rPr lang="en-US" dirty="0"/>
              <a:t>Limitations</a:t>
            </a:r>
          </a:p>
        </p:txBody>
      </p:sp>
      <p:sp>
        <p:nvSpPr>
          <p:cNvPr id="3" name="Content Placeholder 2">
            <a:extLst>
              <a:ext uri="{FF2B5EF4-FFF2-40B4-BE49-F238E27FC236}">
                <a16:creationId xmlns:a16="http://schemas.microsoft.com/office/drawing/2014/main" id="{9467A3BB-F765-CB39-F73A-F136F321462B}"/>
              </a:ext>
            </a:extLst>
          </p:cNvPr>
          <p:cNvSpPr>
            <a:spLocks noGrp="1"/>
          </p:cNvSpPr>
          <p:nvPr>
            <p:ph idx="1"/>
          </p:nvPr>
        </p:nvSpPr>
        <p:spPr>
          <a:xfrm>
            <a:off x="838200" y="1526059"/>
            <a:ext cx="9340516" cy="4650904"/>
          </a:xfrm>
        </p:spPr>
        <p:txBody>
          <a:bodyPr/>
          <a:lstStyle/>
          <a:p>
            <a:endParaRPr lang="en-US" dirty="0"/>
          </a:p>
          <a:p>
            <a:r>
              <a:rPr lang="en-US" dirty="0"/>
              <a:t>Only support compute shaders</a:t>
            </a:r>
          </a:p>
          <a:p>
            <a:pPr lvl="1"/>
            <a:r>
              <a:rPr lang="en-US" dirty="0"/>
              <a:t>An increasingly large portion of a modern game’s shader code</a:t>
            </a:r>
          </a:p>
          <a:p>
            <a:pPr lvl="1"/>
            <a:r>
              <a:rPr lang="en-US" dirty="0"/>
              <a:t>Pixel shaders can be supported similarly</a:t>
            </a:r>
          </a:p>
          <a:p>
            <a:endParaRPr lang="en-US" dirty="0"/>
          </a:p>
          <a:p>
            <a:r>
              <a:rPr lang="en-US" dirty="0"/>
              <a:t>Only support equivalent of UE4’s </a:t>
            </a:r>
            <a:r>
              <a:rPr lang="en-US" i="1" dirty="0"/>
              <a:t>Global Shaders</a:t>
            </a:r>
            <a:endParaRPr lang="en-US" dirty="0"/>
          </a:p>
          <a:p>
            <a:pPr lvl="1"/>
            <a:r>
              <a:rPr lang="en-US" dirty="0"/>
              <a:t>Do not interface with the material or mesh systems</a:t>
            </a:r>
          </a:p>
          <a:p>
            <a:pPr lvl="1"/>
            <a:r>
              <a:rPr lang="en-US" dirty="0"/>
              <a:t>Future work to explore </a:t>
            </a:r>
            <a:r>
              <a:rPr lang="en-US" i="1" dirty="0"/>
              <a:t>Material</a:t>
            </a:r>
            <a:r>
              <a:rPr lang="en-US" dirty="0"/>
              <a:t> and </a:t>
            </a:r>
            <a:r>
              <a:rPr lang="en-US" i="1" dirty="0" err="1"/>
              <a:t>MeshMaterial</a:t>
            </a:r>
            <a:r>
              <a:rPr lang="en-US" dirty="0"/>
              <a:t> shaders</a:t>
            </a:r>
          </a:p>
        </p:txBody>
      </p:sp>
      <p:sp>
        <p:nvSpPr>
          <p:cNvPr id="4" name="Slide Number Placeholder 3">
            <a:extLst>
              <a:ext uri="{FF2B5EF4-FFF2-40B4-BE49-F238E27FC236}">
                <a16:creationId xmlns:a16="http://schemas.microsoft.com/office/drawing/2014/main" id="{97EC5022-E98E-5679-902F-B779F374E9F5}"/>
              </a:ext>
            </a:extLst>
          </p:cNvPr>
          <p:cNvSpPr>
            <a:spLocks noGrp="1"/>
          </p:cNvSpPr>
          <p:nvPr>
            <p:ph type="sldNum" sz="quarter" idx="12"/>
          </p:nvPr>
        </p:nvSpPr>
        <p:spPr/>
        <p:txBody>
          <a:bodyPr/>
          <a:lstStyle/>
          <a:p>
            <a:fld id="{AF34EE12-625D-4F50-A9E6-BFA20772C675}" type="slidenum">
              <a:rPr lang="en-US" smtClean="0"/>
              <a:t>42</a:t>
            </a:fld>
            <a:endParaRPr lang="en-US"/>
          </a:p>
        </p:txBody>
      </p:sp>
    </p:spTree>
    <p:extLst>
      <p:ext uri="{BB962C8B-B14F-4D97-AF65-F5344CB8AC3E}">
        <p14:creationId xmlns:p14="http://schemas.microsoft.com/office/powerpoint/2010/main" val="262596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01146-0A24-8347-75DC-29F361D1BA40}"/>
              </a:ext>
            </a:extLst>
          </p:cNvPr>
          <p:cNvSpPr>
            <a:spLocks noGrp="1"/>
          </p:cNvSpPr>
          <p:nvPr>
            <p:ph type="title"/>
          </p:nvPr>
        </p:nvSpPr>
        <p:spPr/>
        <p:txBody>
          <a:bodyPr/>
          <a:lstStyle/>
          <a:p>
            <a:r>
              <a:rPr lang="en-US" dirty="0"/>
              <a:t>Wrapping up</a:t>
            </a:r>
          </a:p>
        </p:txBody>
      </p:sp>
    </p:spTree>
    <p:extLst>
      <p:ext uri="{BB962C8B-B14F-4D97-AF65-F5344CB8AC3E}">
        <p14:creationId xmlns:p14="http://schemas.microsoft.com/office/powerpoint/2010/main" val="220332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B7CD-CF89-BF8D-6E5E-B554B73C776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B3D377D-EFE0-A3D0-4D14-AE4F73280594}"/>
              </a:ext>
            </a:extLst>
          </p:cNvPr>
          <p:cNvSpPr>
            <a:spLocks noGrp="1"/>
          </p:cNvSpPr>
          <p:nvPr>
            <p:ph idx="1"/>
          </p:nvPr>
        </p:nvSpPr>
        <p:spPr>
          <a:xfrm>
            <a:off x="838200" y="1526059"/>
            <a:ext cx="10086474" cy="4650904"/>
          </a:xfrm>
        </p:spPr>
        <p:txBody>
          <a:bodyPr>
            <a:normAutofit lnSpcReduction="10000"/>
          </a:bodyPr>
          <a:lstStyle/>
          <a:p>
            <a:r>
              <a:rPr lang="en-US" dirty="0"/>
              <a:t>Support unified shader specialization in C++ by co-opting its existing features and implementing them with alternate semantics</a:t>
            </a:r>
          </a:p>
          <a:p>
            <a:pPr lvl="1"/>
            <a:r>
              <a:rPr lang="en-US" dirty="0"/>
              <a:t>Co-opt C++ attributes for the host-GPU interface</a:t>
            </a:r>
          </a:p>
          <a:p>
            <a:pPr lvl="1"/>
            <a:r>
              <a:rPr lang="en-US" dirty="0"/>
              <a:t>Co-opt inheritance and virtual functions for shader specialization</a:t>
            </a:r>
          </a:p>
          <a:p>
            <a:pPr lvl="1"/>
            <a:endParaRPr lang="en-US" dirty="0"/>
          </a:p>
          <a:p>
            <a:r>
              <a:rPr lang="en-US" dirty="0"/>
              <a:t>Maintain compatibility as C++ evolves, since we aren’t adding new features</a:t>
            </a:r>
          </a:p>
          <a:p>
            <a:endParaRPr lang="en-US" dirty="0"/>
          </a:p>
          <a:p>
            <a:r>
              <a:rPr lang="en-US" dirty="0"/>
              <a:t>Similar performance and code size to original UE4 shaders</a:t>
            </a:r>
          </a:p>
        </p:txBody>
      </p:sp>
      <p:sp>
        <p:nvSpPr>
          <p:cNvPr id="4" name="Slide Number Placeholder 3">
            <a:extLst>
              <a:ext uri="{FF2B5EF4-FFF2-40B4-BE49-F238E27FC236}">
                <a16:creationId xmlns:a16="http://schemas.microsoft.com/office/drawing/2014/main" id="{2FF5E2A1-017D-9816-1B18-AFFB41F49367}"/>
              </a:ext>
            </a:extLst>
          </p:cNvPr>
          <p:cNvSpPr>
            <a:spLocks noGrp="1"/>
          </p:cNvSpPr>
          <p:nvPr>
            <p:ph type="sldNum" sz="quarter" idx="12"/>
          </p:nvPr>
        </p:nvSpPr>
        <p:spPr/>
        <p:txBody>
          <a:bodyPr/>
          <a:lstStyle/>
          <a:p>
            <a:fld id="{AF34EE12-625D-4F50-A9E6-BFA20772C675}" type="slidenum">
              <a:rPr lang="en-US" smtClean="0"/>
              <a:t>44</a:t>
            </a:fld>
            <a:endParaRPr lang="en-US"/>
          </a:p>
        </p:txBody>
      </p:sp>
    </p:spTree>
    <p:extLst>
      <p:ext uri="{BB962C8B-B14F-4D97-AF65-F5344CB8AC3E}">
        <p14:creationId xmlns:p14="http://schemas.microsoft.com/office/powerpoint/2010/main" val="56193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AF97-C139-5C9F-0E80-7B294F672E46}"/>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A200DEE4-9DE3-CB31-CA23-1998CFF10F6A}"/>
              </a:ext>
            </a:extLst>
          </p:cNvPr>
          <p:cNvSpPr>
            <a:spLocks noGrp="1"/>
          </p:cNvSpPr>
          <p:nvPr>
            <p:ph idx="1"/>
          </p:nvPr>
        </p:nvSpPr>
        <p:spPr>
          <a:xfrm>
            <a:off x="838200" y="1526059"/>
            <a:ext cx="9998242" cy="4650904"/>
          </a:xfrm>
        </p:spPr>
        <p:txBody>
          <a:bodyPr/>
          <a:lstStyle/>
          <a:p>
            <a:r>
              <a:rPr lang="en-US" dirty="0"/>
              <a:t>Co-opting features of another language for graphics</a:t>
            </a:r>
          </a:p>
          <a:p>
            <a:pPr lvl="1"/>
            <a:r>
              <a:rPr lang="en-US" dirty="0"/>
              <a:t>E.g., Rust’s generics</a:t>
            </a:r>
          </a:p>
          <a:p>
            <a:pPr lvl="1"/>
            <a:endParaRPr lang="en-US" dirty="0"/>
          </a:p>
          <a:p>
            <a:r>
              <a:rPr lang="en-US" dirty="0"/>
              <a:t>Optimizations across the host-GPU boundary</a:t>
            </a:r>
          </a:p>
          <a:p>
            <a:pPr lvl="1"/>
            <a:r>
              <a:rPr lang="en-US" dirty="0"/>
              <a:t>Unified view of the code </a:t>
            </a:r>
            <a:r>
              <a:rPr lang="en-US" dirty="0">
                <a:latin typeface="Calibri" panose="020F0502020204030204" pitchFamily="34" charset="0"/>
                <a:cs typeface="Calibri" panose="020F0502020204030204" pitchFamily="34" charset="0"/>
              </a:rPr>
              <a:t>→ more opportunities to optimize</a:t>
            </a:r>
          </a:p>
          <a:p>
            <a:pPr lvl="2"/>
            <a:r>
              <a:rPr lang="en-US" dirty="0">
                <a:latin typeface="Calibri" panose="020F0502020204030204" pitchFamily="34" charset="0"/>
                <a:cs typeface="Calibri" panose="020F0502020204030204" pitchFamily="34" charset="0"/>
              </a:rPr>
              <a:t>E.g., Memory allocations &amp; transfers, synchronization between host/GPU &amp; render passes</a:t>
            </a:r>
          </a:p>
          <a:p>
            <a:pPr lvl="2"/>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Programming models beyond separate shaders per rendering pass</a:t>
            </a:r>
            <a:endParaRPr lang="en-US" dirty="0"/>
          </a:p>
        </p:txBody>
      </p:sp>
      <p:sp>
        <p:nvSpPr>
          <p:cNvPr id="4" name="Slide Number Placeholder 3">
            <a:extLst>
              <a:ext uri="{FF2B5EF4-FFF2-40B4-BE49-F238E27FC236}">
                <a16:creationId xmlns:a16="http://schemas.microsoft.com/office/drawing/2014/main" id="{6A95614B-8F02-6D0F-9449-CAD8296A1B08}"/>
              </a:ext>
            </a:extLst>
          </p:cNvPr>
          <p:cNvSpPr>
            <a:spLocks noGrp="1"/>
          </p:cNvSpPr>
          <p:nvPr>
            <p:ph type="sldNum" sz="quarter" idx="12"/>
          </p:nvPr>
        </p:nvSpPr>
        <p:spPr/>
        <p:txBody>
          <a:bodyPr/>
          <a:lstStyle/>
          <a:p>
            <a:fld id="{AF34EE12-625D-4F50-A9E6-BFA20772C675}" type="slidenum">
              <a:rPr lang="en-US" smtClean="0"/>
              <a:t>45</a:t>
            </a:fld>
            <a:endParaRPr lang="en-US"/>
          </a:p>
        </p:txBody>
      </p:sp>
    </p:spTree>
    <p:extLst>
      <p:ext uri="{BB962C8B-B14F-4D97-AF65-F5344CB8AC3E}">
        <p14:creationId xmlns:p14="http://schemas.microsoft.com/office/powerpoint/2010/main" val="86147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AF97-C139-5C9F-0E80-7B294F672E46}"/>
              </a:ext>
            </a:extLst>
          </p:cNvPr>
          <p:cNvSpPr>
            <a:spLocks noGrp="1"/>
          </p:cNvSpPr>
          <p:nvPr>
            <p:ph type="title"/>
          </p:nvPr>
        </p:nvSpPr>
        <p:spPr/>
        <p:txBody>
          <a:bodyPr/>
          <a:lstStyle/>
          <a:p>
            <a:r>
              <a:rPr lang="en-US" dirty="0"/>
              <a:t>Future Work (cont.)</a:t>
            </a:r>
          </a:p>
        </p:txBody>
      </p:sp>
      <p:sp>
        <p:nvSpPr>
          <p:cNvPr id="3" name="Content Placeholder 2">
            <a:extLst>
              <a:ext uri="{FF2B5EF4-FFF2-40B4-BE49-F238E27FC236}">
                <a16:creationId xmlns:a16="http://schemas.microsoft.com/office/drawing/2014/main" id="{A200DEE4-9DE3-CB31-CA23-1998CFF10F6A}"/>
              </a:ext>
            </a:extLst>
          </p:cNvPr>
          <p:cNvSpPr>
            <a:spLocks noGrp="1"/>
          </p:cNvSpPr>
          <p:nvPr>
            <p:ph idx="1"/>
          </p:nvPr>
        </p:nvSpPr>
        <p:spPr>
          <a:xfrm>
            <a:off x="838200" y="1526059"/>
            <a:ext cx="9998242" cy="4650904"/>
          </a:xfrm>
        </p:spPr>
        <p:txBody>
          <a:bodyPr/>
          <a:lstStyle/>
          <a:p>
            <a:r>
              <a:rPr lang="en-US" dirty="0">
                <a:latin typeface="Calibri" panose="020F0502020204030204" pitchFamily="34" charset="0"/>
                <a:cs typeface="Calibri" panose="020F0502020204030204" pitchFamily="34" charset="0"/>
              </a:rPr>
              <a:t>Programming models beyond separate shaders per rendering pass</a:t>
            </a:r>
          </a:p>
          <a:p>
            <a:pPr lvl="1"/>
            <a:r>
              <a:rPr lang="en-US" dirty="0">
                <a:latin typeface="Calibri" panose="020F0502020204030204" pitchFamily="34" charset="0"/>
                <a:cs typeface="Calibri" panose="020F0502020204030204" pitchFamily="34" charset="0"/>
              </a:rPr>
              <a:t>Write rendering code as one integrated unit → (JIT) compiler splits it up into different shader kernels</a:t>
            </a:r>
          </a:p>
          <a:p>
            <a:pPr lvl="1"/>
            <a:r>
              <a:rPr lang="en-US" dirty="0">
                <a:latin typeface="Calibri" panose="020F0502020204030204" pitchFamily="34" charset="0"/>
                <a:cs typeface="Calibri" panose="020F0502020204030204" pitchFamily="34" charset="0"/>
              </a:rPr>
              <a:t>Some benefits from compile-time analysis</a:t>
            </a:r>
          </a:p>
          <a:p>
            <a:pPr lvl="1"/>
            <a:r>
              <a:rPr lang="en-US" dirty="0">
                <a:latin typeface="Calibri" panose="020F0502020204030204" pitchFamily="34" charset="0"/>
                <a:cs typeface="Calibri" panose="020F0502020204030204" pitchFamily="34" charset="0"/>
              </a:rPr>
              <a:t>Greater benefits from runtime optimizations too?</a:t>
            </a:r>
          </a:p>
          <a:p>
            <a:pPr lvl="2"/>
            <a:r>
              <a:rPr lang="en-US" dirty="0">
                <a:latin typeface="Calibri" panose="020F0502020204030204" pitchFamily="34" charset="0"/>
                <a:cs typeface="Calibri" panose="020F0502020204030204" pitchFamily="34" charset="0"/>
              </a:rPr>
              <a:t>Utilizing render graphs to generate optimized kernels per frame</a:t>
            </a:r>
            <a:endParaRPr lang="en-US" dirty="0"/>
          </a:p>
        </p:txBody>
      </p:sp>
      <p:sp>
        <p:nvSpPr>
          <p:cNvPr id="4" name="Slide Number Placeholder 3">
            <a:extLst>
              <a:ext uri="{FF2B5EF4-FFF2-40B4-BE49-F238E27FC236}">
                <a16:creationId xmlns:a16="http://schemas.microsoft.com/office/drawing/2014/main" id="{6A95614B-8F02-6D0F-9449-CAD8296A1B08}"/>
              </a:ext>
            </a:extLst>
          </p:cNvPr>
          <p:cNvSpPr>
            <a:spLocks noGrp="1"/>
          </p:cNvSpPr>
          <p:nvPr>
            <p:ph type="sldNum" sz="quarter" idx="12"/>
          </p:nvPr>
        </p:nvSpPr>
        <p:spPr/>
        <p:txBody>
          <a:bodyPr/>
          <a:lstStyle/>
          <a:p>
            <a:fld id="{AF34EE12-625D-4F50-A9E6-BFA20772C675}" type="slidenum">
              <a:rPr lang="en-US" smtClean="0"/>
              <a:t>46</a:t>
            </a:fld>
            <a:endParaRPr lang="en-US"/>
          </a:p>
        </p:txBody>
      </p:sp>
      <p:sp>
        <p:nvSpPr>
          <p:cNvPr id="6" name="Title 5">
            <a:extLst>
              <a:ext uri="{FF2B5EF4-FFF2-40B4-BE49-F238E27FC236}">
                <a16:creationId xmlns:a16="http://schemas.microsoft.com/office/drawing/2014/main" id="{5E045058-B483-900A-3D46-9869326A3594}"/>
              </a:ext>
            </a:extLst>
          </p:cNvPr>
          <p:cNvSpPr txBox="1">
            <a:spLocks/>
          </p:cNvSpPr>
          <p:nvPr/>
        </p:nvSpPr>
        <p:spPr>
          <a:xfrm>
            <a:off x="524259" y="4495459"/>
            <a:ext cx="10626124" cy="1188968"/>
          </a:xfrm>
          <a:prstGeom prst="rect">
            <a:avLst/>
          </a:prstGeom>
          <a:noFill/>
        </p:spPr>
        <p:txBody>
          <a:bodyPr vert="horz" lIns="0" tIns="0" rIns="0" bIns="0" rtlCol="0" anchor="t" anchorCtr="0">
            <a:noAutofit/>
          </a:bodyPr>
          <a:lstStyle>
            <a:lvl1pPr algn="l" defTabSz="914400" rtl="0" eaLnBrk="1" latinLnBrk="0" hangingPunct="1">
              <a:spcBef>
                <a:spcPct val="0"/>
              </a:spcBef>
              <a:buNone/>
              <a:defRPr sz="3600" b="1" kern="1200">
                <a:solidFill>
                  <a:schemeClr val="accent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dirty="0">
                <a:ln>
                  <a:noFill/>
                </a:ln>
                <a:solidFill>
                  <a:schemeClr val="accent1">
                    <a:lumMod val="75000"/>
                  </a:schemeClr>
                </a:solidFill>
                <a:effectLst/>
                <a:uLnTx/>
                <a:uFillTx/>
                <a:latin typeface="Calibri"/>
                <a:ea typeface="+mj-ea"/>
                <a:cs typeface="+mj-cs"/>
              </a:rPr>
              <a:t>Unified shader programming and specialization</a:t>
            </a:r>
            <a:r>
              <a:rPr kumimoji="0" lang="en-AU" sz="3600" b="1" i="0" u="none" strike="noStrike" kern="1200" cap="none" spc="0" normalizeH="0" noProof="0" dirty="0">
                <a:ln>
                  <a:noFill/>
                </a:ln>
                <a:solidFill>
                  <a:schemeClr val="accent1">
                    <a:lumMod val="75000"/>
                  </a:schemeClr>
                </a:solidFill>
                <a:effectLst/>
                <a:uLnTx/>
                <a:uFillTx/>
                <a:latin typeface="Calibri"/>
                <a:ea typeface="+mj-ea"/>
                <a:cs typeface="+mj-cs"/>
              </a:rPr>
              <a:t> support</a:t>
            </a:r>
            <a:r>
              <a:rPr kumimoji="0" lang="en-AU" sz="3600" b="1" i="0" u="none" strike="noStrike" kern="1200" cap="none" spc="0" normalizeH="0" baseline="0" noProof="0" dirty="0">
                <a:ln>
                  <a:noFill/>
                </a:ln>
                <a:solidFill>
                  <a:schemeClr val="accent1">
                    <a:lumMod val="75000"/>
                  </a:schemeClr>
                </a:solidFill>
                <a:effectLst/>
                <a:uLnTx/>
                <a:uFillTx/>
                <a:latin typeface="Calibri"/>
                <a:ea typeface="+mj-ea"/>
                <a:cs typeface="+mj-cs"/>
              </a:rPr>
              <a:t> is a prerequisite for these types of future systems!</a:t>
            </a:r>
          </a:p>
        </p:txBody>
      </p:sp>
    </p:spTree>
    <p:extLst>
      <p:ext uri="{BB962C8B-B14F-4D97-AF65-F5344CB8AC3E}">
        <p14:creationId xmlns:p14="http://schemas.microsoft.com/office/powerpoint/2010/main" val="306661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7DB97-62EC-7590-41F7-1F690C69242E}"/>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A125AE4C-1939-740C-1217-70F298783532}"/>
              </a:ext>
            </a:extLst>
          </p:cNvPr>
          <p:cNvSpPr>
            <a:spLocks noGrp="1"/>
          </p:cNvSpPr>
          <p:nvPr>
            <p:ph idx="1"/>
          </p:nvPr>
        </p:nvSpPr>
        <p:spPr>
          <a:xfrm>
            <a:off x="838200" y="1526059"/>
            <a:ext cx="10303042" cy="4650904"/>
          </a:xfrm>
        </p:spPr>
        <p:txBody>
          <a:bodyPr/>
          <a:lstStyle/>
          <a:p>
            <a:r>
              <a:rPr lang="en-US" dirty="0"/>
              <a:t>Guidance, feedback, and technical advice</a:t>
            </a:r>
          </a:p>
          <a:p>
            <a:pPr lvl="1"/>
            <a:r>
              <a:rPr lang="en-US" dirty="0" err="1"/>
              <a:t>Anjul</a:t>
            </a:r>
            <a:r>
              <a:rPr lang="en-US" dirty="0"/>
              <a:t> </a:t>
            </a:r>
            <a:r>
              <a:rPr lang="en-US" dirty="0" err="1"/>
              <a:t>Patney</a:t>
            </a:r>
            <a:r>
              <a:rPr lang="en-US" dirty="0"/>
              <a:t>, Chuck </a:t>
            </a:r>
            <a:r>
              <a:rPr lang="en-US" dirty="0" err="1"/>
              <a:t>Rozhon</a:t>
            </a:r>
            <a:r>
              <a:rPr lang="en-US" dirty="0"/>
              <a:t>, Yong He, Brian Karis, Ola Olsson, Andrew Lauritzen, </a:t>
            </a:r>
            <a:r>
              <a:rPr lang="en-US" dirty="0" err="1"/>
              <a:t>Yuriy</a:t>
            </a:r>
            <a:r>
              <a:rPr lang="en-US" dirty="0"/>
              <a:t> O’Donnell, Angelo </a:t>
            </a:r>
            <a:r>
              <a:rPr lang="en-US" dirty="0" err="1"/>
              <a:t>Pesce</a:t>
            </a:r>
            <a:r>
              <a:rPr lang="en-US" dirty="0"/>
              <a:t>, Charlie Birtwistle, Michael Vance, Dave </a:t>
            </a:r>
            <a:r>
              <a:rPr lang="en-US" dirty="0" err="1"/>
              <a:t>Shreiner</a:t>
            </a:r>
            <a:r>
              <a:rPr lang="en-US" dirty="0"/>
              <a:t>, and the anonymous reviewers</a:t>
            </a:r>
          </a:p>
          <a:p>
            <a:pPr lvl="1"/>
            <a:endParaRPr lang="en-US" dirty="0"/>
          </a:p>
          <a:p>
            <a:r>
              <a:rPr lang="en-US" dirty="0"/>
              <a:t>Hardware donations and financial support</a:t>
            </a:r>
          </a:p>
          <a:p>
            <a:pPr lvl="1"/>
            <a:r>
              <a:rPr lang="en-US" dirty="0"/>
              <a:t>Intel Corporation</a:t>
            </a:r>
          </a:p>
          <a:p>
            <a:pPr lvl="1"/>
            <a:r>
              <a:rPr lang="en-US" dirty="0"/>
              <a:t>NVIDIA Corporation</a:t>
            </a:r>
          </a:p>
        </p:txBody>
      </p:sp>
      <p:sp>
        <p:nvSpPr>
          <p:cNvPr id="4" name="Slide Number Placeholder 3">
            <a:extLst>
              <a:ext uri="{FF2B5EF4-FFF2-40B4-BE49-F238E27FC236}">
                <a16:creationId xmlns:a16="http://schemas.microsoft.com/office/drawing/2014/main" id="{E0C5705A-B6F9-7531-C1A1-7CB50BA810DC}"/>
              </a:ext>
            </a:extLst>
          </p:cNvPr>
          <p:cNvSpPr>
            <a:spLocks noGrp="1"/>
          </p:cNvSpPr>
          <p:nvPr>
            <p:ph type="sldNum" sz="quarter" idx="12"/>
          </p:nvPr>
        </p:nvSpPr>
        <p:spPr/>
        <p:txBody>
          <a:bodyPr/>
          <a:lstStyle/>
          <a:p>
            <a:fld id="{AF34EE12-625D-4F50-A9E6-BFA20772C675}" type="slidenum">
              <a:rPr lang="en-US" smtClean="0"/>
              <a:t>47</a:t>
            </a:fld>
            <a:endParaRPr lang="en-US"/>
          </a:p>
        </p:txBody>
      </p:sp>
    </p:spTree>
    <p:extLst>
      <p:ext uri="{BB962C8B-B14F-4D97-AF65-F5344CB8AC3E}">
        <p14:creationId xmlns:p14="http://schemas.microsoft.com/office/powerpoint/2010/main" val="162994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089F1-3F1E-6897-A16E-EC301087267D}"/>
              </a:ext>
            </a:extLst>
          </p:cNvPr>
          <p:cNvSpPr>
            <a:spLocks noGrp="1"/>
          </p:cNvSpPr>
          <p:nvPr>
            <p:ph type="title"/>
          </p:nvPr>
        </p:nvSpPr>
        <p:spPr>
          <a:xfrm>
            <a:off x="831850" y="1396919"/>
            <a:ext cx="9016041" cy="2852737"/>
          </a:xfrm>
        </p:spPr>
        <p:txBody>
          <a:bodyPr/>
          <a:lstStyle/>
          <a:p>
            <a:r>
              <a:rPr lang="en-US" dirty="0"/>
              <a:t>Thank you!</a:t>
            </a:r>
          </a:p>
        </p:txBody>
      </p:sp>
      <p:sp>
        <p:nvSpPr>
          <p:cNvPr id="3" name="Text Placeholder 2">
            <a:extLst>
              <a:ext uri="{FF2B5EF4-FFF2-40B4-BE49-F238E27FC236}">
                <a16:creationId xmlns:a16="http://schemas.microsoft.com/office/drawing/2014/main" id="{3CCC74E8-435D-9BDF-9328-11C03A0CD3E4}"/>
              </a:ext>
            </a:extLst>
          </p:cNvPr>
          <p:cNvSpPr>
            <a:spLocks noGrp="1"/>
          </p:cNvSpPr>
          <p:nvPr>
            <p:ph type="body" idx="1"/>
          </p:nvPr>
        </p:nvSpPr>
        <p:spPr>
          <a:xfrm>
            <a:off x="831850" y="4589463"/>
            <a:ext cx="9547392" cy="1907590"/>
          </a:xfrm>
          <a:solidFill>
            <a:schemeClr val="bg1"/>
          </a:solidFill>
        </p:spPr>
        <p:txBody>
          <a:bodyPr>
            <a:normAutofit fontScale="92500"/>
          </a:bodyPr>
          <a:lstStyle/>
          <a:p>
            <a:pPr>
              <a:lnSpc>
                <a:spcPct val="100000"/>
              </a:lnSpc>
              <a:spcBef>
                <a:spcPts val="0"/>
              </a:spcBef>
            </a:pPr>
            <a:r>
              <a:rPr lang="en-US" dirty="0"/>
              <a:t>Kerry A. Seitz, Jr., Theresa Foley, </a:t>
            </a:r>
            <a:r>
              <a:rPr lang="en-US" dirty="0" err="1"/>
              <a:t>Serban</a:t>
            </a:r>
            <a:r>
              <a:rPr lang="en-US" dirty="0"/>
              <a:t> D. </a:t>
            </a:r>
            <a:r>
              <a:rPr lang="en-US" dirty="0" err="1"/>
              <a:t>Porumbescu</a:t>
            </a:r>
            <a:r>
              <a:rPr lang="en-US" dirty="0"/>
              <a:t>, and John D. Owens</a:t>
            </a:r>
          </a:p>
          <a:p>
            <a:pPr>
              <a:lnSpc>
                <a:spcPct val="100000"/>
              </a:lnSpc>
              <a:spcBef>
                <a:spcPts val="0"/>
              </a:spcBef>
            </a:pPr>
            <a:r>
              <a:rPr lang="en-US" dirty="0">
                <a:hlinkClick r:id="rId3"/>
              </a:rPr>
              <a:t>kaseitz@ucdavis.edu</a:t>
            </a:r>
            <a:endParaRPr lang="en-US" dirty="0"/>
          </a:p>
          <a:p>
            <a:pPr>
              <a:lnSpc>
                <a:spcPct val="100000"/>
              </a:lnSpc>
              <a:spcBef>
                <a:spcPts val="0"/>
              </a:spcBef>
            </a:pPr>
            <a:endParaRPr lang="en-US" dirty="0"/>
          </a:p>
          <a:p>
            <a:pPr>
              <a:lnSpc>
                <a:spcPct val="100000"/>
              </a:lnSpc>
              <a:spcBef>
                <a:spcPts val="0"/>
              </a:spcBef>
            </a:pPr>
            <a:r>
              <a:rPr lang="en-US" dirty="0"/>
              <a:t>Source Code:</a:t>
            </a:r>
          </a:p>
          <a:p>
            <a:pPr>
              <a:lnSpc>
                <a:spcPct val="100000"/>
              </a:lnSpc>
              <a:spcBef>
                <a:spcPts val="0"/>
              </a:spcBef>
            </a:pPr>
            <a:r>
              <a:rPr lang="en-US" dirty="0">
                <a:hlinkClick r:id="rId4"/>
              </a:rPr>
              <a:t>https://github.com/owensgroup/UnifiedShaderSpecialization</a:t>
            </a:r>
            <a:endParaRPr lang="en-US" dirty="0"/>
          </a:p>
          <a:p>
            <a:pPr>
              <a:lnSpc>
                <a:spcPct val="100000"/>
              </a:lnSpc>
              <a:spcBef>
                <a:spcPts val="0"/>
              </a:spcBef>
            </a:pPr>
            <a:endParaRPr lang="en-US" dirty="0"/>
          </a:p>
        </p:txBody>
      </p:sp>
    </p:spTree>
    <p:extLst>
      <p:ext uri="{BB962C8B-B14F-4D97-AF65-F5344CB8AC3E}">
        <p14:creationId xmlns:p14="http://schemas.microsoft.com/office/powerpoint/2010/main" val="416941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54980-CB47-210E-CD55-57D7E12A414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82FE3921-397D-22C4-4FFB-841CDF2839E6}"/>
              </a:ext>
            </a:extLst>
          </p:cNvPr>
          <p:cNvSpPr>
            <a:spLocks noGrp="1"/>
          </p:cNvSpPr>
          <p:nvPr>
            <p:ph idx="1"/>
          </p:nvPr>
        </p:nvSpPr>
        <p:spPr/>
        <p:txBody>
          <a:bodyPr>
            <a:normAutofit fontScale="62500" lnSpcReduction="20000"/>
          </a:bodyPr>
          <a:lstStyle/>
          <a:p>
            <a:r>
              <a:rPr lang="en-AU" sz="2800" dirty="0"/>
              <a:t>Zachary DeVito, James Hegarty, Alex Aiken, Pat Hanrahan, and Jan </a:t>
            </a:r>
            <a:r>
              <a:rPr lang="en-AU" sz="2800" dirty="0" err="1"/>
              <a:t>Vitek</a:t>
            </a:r>
            <a:r>
              <a:rPr lang="en-AU" sz="2800" dirty="0"/>
              <a:t>. 2013. Terra: A Multi-Stage Language for High-Performance Computing. In Proceedings of the 34th ACM SIGPLAN Conference on Programming Language Design and Implementation (PLDI ’13). 105–116. </a:t>
            </a:r>
            <a:r>
              <a:rPr lang="en-AU" sz="2800" dirty="0">
                <a:hlinkClick r:id="rId2"/>
              </a:rPr>
              <a:t>https://doi.org/10.1145/2491956.2462166</a:t>
            </a:r>
            <a:endParaRPr lang="en-AU" sz="2800" dirty="0"/>
          </a:p>
          <a:p>
            <a:r>
              <a:rPr lang="en-AU" dirty="0"/>
              <a:t>Epic Games, Inc. 2015. Infiltrator Demo. </a:t>
            </a:r>
            <a:r>
              <a:rPr lang="en-AU" dirty="0">
                <a:hlinkClick r:id="rId3"/>
              </a:rPr>
              <a:t>https://www.unrealengine.com/marketplace/en-US/product/infiltrator-demo</a:t>
            </a:r>
            <a:endParaRPr lang="en-AU" dirty="0"/>
          </a:p>
          <a:p>
            <a:r>
              <a:rPr lang="en-AU" dirty="0"/>
              <a:t>Epic Games, Inc. 2019. Unreal Engine 4 Documentation. </a:t>
            </a:r>
            <a:r>
              <a:rPr lang="en-AU" dirty="0">
                <a:hlinkClick r:id="rId4"/>
              </a:rPr>
              <a:t>https://docs.unrealengine.com/en-us/</a:t>
            </a:r>
            <a:endParaRPr lang="en-AU" dirty="0"/>
          </a:p>
          <a:p>
            <a:r>
              <a:rPr lang="en-AU" dirty="0"/>
              <a:t>Adrian Sampson, Kathryn S. McKinley, and Todd </a:t>
            </a:r>
            <a:r>
              <a:rPr lang="en-AU" dirty="0" err="1"/>
              <a:t>Mytkowicz</a:t>
            </a:r>
            <a:r>
              <a:rPr lang="en-AU" dirty="0"/>
              <a:t>. 2017. Static Stages for Heterogeneous Programming. Proceedings of the ACM on Programming Languages 1, OOPSLA, Article 71 (Oct. 2017), 27 pages. </a:t>
            </a:r>
            <a:r>
              <a:rPr lang="en-AU" dirty="0">
                <a:hlinkClick r:id="rId5"/>
              </a:rPr>
              <a:t>https://doi.org/10.1145/3133895</a:t>
            </a:r>
            <a:endParaRPr lang="en-AU" dirty="0"/>
          </a:p>
          <a:p>
            <a:r>
              <a:rPr lang="en-AU" dirty="0"/>
              <a:t>Kerry A. Seitz, Jr., T. Foley, </a:t>
            </a:r>
            <a:r>
              <a:rPr lang="en-AU" dirty="0" err="1"/>
              <a:t>Serban</a:t>
            </a:r>
            <a:r>
              <a:rPr lang="en-AU" dirty="0"/>
              <a:t> D. </a:t>
            </a:r>
            <a:r>
              <a:rPr lang="en-AU" dirty="0" err="1"/>
              <a:t>Porumbescu</a:t>
            </a:r>
            <a:r>
              <a:rPr lang="en-AU" dirty="0"/>
              <a:t>, and John D. Owens. 2019. Staged Metaprogramming for Shader System Development. ACM Transactions on Graphics 38, 6 (Nov. 2019), 202:1–202:15. </a:t>
            </a:r>
            <a:r>
              <a:rPr lang="en-AU" dirty="0">
                <a:hlinkClick r:id="rId6"/>
              </a:rPr>
              <a:t>https://doi.org/10.1145/3355089.3356554</a:t>
            </a:r>
            <a:endParaRPr lang="en-AU" dirty="0"/>
          </a:p>
          <a:p>
            <a:endParaRPr lang="en-AU" dirty="0"/>
          </a:p>
        </p:txBody>
      </p:sp>
      <p:sp>
        <p:nvSpPr>
          <p:cNvPr id="4" name="Slide Number Placeholder 3">
            <a:extLst>
              <a:ext uri="{FF2B5EF4-FFF2-40B4-BE49-F238E27FC236}">
                <a16:creationId xmlns:a16="http://schemas.microsoft.com/office/drawing/2014/main" id="{26376E71-58FB-E8FD-4264-4FE4ED61669B}"/>
              </a:ext>
            </a:extLst>
          </p:cNvPr>
          <p:cNvSpPr>
            <a:spLocks noGrp="1"/>
          </p:cNvSpPr>
          <p:nvPr>
            <p:ph type="sldNum" sz="quarter" idx="12"/>
          </p:nvPr>
        </p:nvSpPr>
        <p:spPr/>
        <p:txBody>
          <a:bodyPr/>
          <a:lstStyle/>
          <a:p>
            <a:fld id="{AF34EE12-625D-4F50-A9E6-BFA20772C675}" type="slidenum">
              <a:rPr lang="en-US" smtClean="0"/>
              <a:t>49</a:t>
            </a:fld>
            <a:endParaRPr lang="en-US"/>
          </a:p>
        </p:txBody>
      </p:sp>
    </p:spTree>
    <p:extLst>
      <p:ext uri="{BB962C8B-B14F-4D97-AF65-F5344CB8AC3E}">
        <p14:creationId xmlns:p14="http://schemas.microsoft.com/office/powerpoint/2010/main" val="253611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089F1-3F1E-6897-A16E-EC301087267D}"/>
              </a:ext>
            </a:extLst>
          </p:cNvPr>
          <p:cNvSpPr>
            <a:spLocks noGrp="1"/>
          </p:cNvSpPr>
          <p:nvPr>
            <p:ph type="title"/>
          </p:nvPr>
        </p:nvSpPr>
        <p:spPr>
          <a:xfrm>
            <a:off x="831850" y="1396919"/>
            <a:ext cx="9016041" cy="2852737"/>
          </a:xfrm>
        </p:spPr>
        <p:txBody>
          <a:bodyPr/>
          <a:lstStyle/>
          <a:p>
            <a:r>
              <a:rPr lang="en-US" dirty="0"/>
              <a:t>Thank you!</a:t>
            </a:r>
          </a:p>
        </p:txBody>
      </p:sp>
      <p:sp>
        <p:nvSpPr>
          <p:cNvPr id="3" name="Text Placeholder 2">
            <a:extLst>
              <a:ext uri="{FF2B5EF4-FFF2-40B4-BE49-F238E27FC236}">
                <a16:creationId xmlns:a16="http://schemas.microsoft.com/office/drawing/2014/main" id="{3CCC74E8-435D-9BDF-9328-11C03A0CD3E4}"/>
              </a:ext>
            </a:extLst>
          </p:cNvPr>
          <p:cNvSpPr>
            <a:spLocks noGrp="1"/>
          </p:cNvSpPr>
          <p:nvPr>
            <p:ph type="body" idx="1"/>
          </p:nvPr>
        </p:nvSpPr>
        <p:spPr>
          <a:xfrm>
            <a:off x="831850" y="4589463"/>
            <a:ext cx="9547392" cy="1907590"/>
          </a:xfrm>
          <a:solidFill>
            <a:schemeClr val="bg1"/>
          </a:solidFill>
        </p:spPr>
        <p:txBody>
          <a:bodyPr>
            <a:normAutofit fontScale="92500"/>
          </a:bodyPr>
          <a:lstStyle/>
          <a:p>
            <a:pPr>
              <a:lnSpc>
                <a:spcPct val="100000"/>
              </a:lnSpc>
              <a:spcBef>
                <a:spcPts val="0"/>
              </a:spcBef>
            </a:pPr>
            <a:r>
              <a:rPr lang="en-US" dirty="0"/>
              <a:t>Kerry A. Seitz, Jr., Theresa Foley, </a:t>
            </a:r>
            <a:r>
              <a:rPr lang="en-US" dirty="0" err="1"/>
              <a:t>Serban</a:t>
            </a:r>
            <a:r>
              <a:rPr lang="en-US" dirty="0"/>
              <a:t> D. </a:t>
            </a:r>
            <a:r>
              <a:rPr lang="en-US" dirty="0" err="1"/>
              <a:t>Porumbescu</a:t>
            </a:r>
            <a:r>
              <a:rPr lang="en-US" dirty="0"/>
              <a:t>, and John D. Owens</a:t>
            </a:r>
          </a:p>
          <a:p>
            <a:pPr>
              <a:lnSpc>
                <a:spcPct val="100000"/>
              </a:lnSpc>
              <a:spcBef>
                <a:spcPts val="0"/>
              </a:spcBef>
            </a:pPr>
            <a:r>
              <a:rPr lang="en-US" dirty="0">
                <a:hlinkClick r:id="rId3"/>
              </a:rPr>
              <a:t>kaseitz@ucdavis.edu</a:t>
            </a:r>
            <a:endParaRPr lang="en-US" dirty="0"/>
          </a:p>
          <a:p>
            <a:pPr>
              <a:lnSpc>
                <a:spcPct val="100000"/>
              </a:lnSpc>
              <a:spcBef>
                <a:spcPts val="0"/>
              </a:spcBef>
            </a:pPr>
            <a:endParaRPr lang="en-US" dirty="0"/>
          </a:p>
          <a:p>
            <a:pPr>
              <a:lnSpc>
                <a:spcPct val="100000"/>
              </a:lnSpc>
              <a:spcBef>
                <a:spcPts val="0"/>
              </a:spcBef>
            </a:pPr>
            <a:r>
              <a:rPr lang="en-US" dirty="0"/>
              <a:t>Source Code:</a:t>
            </a:r>
          </a:p>
          <a:p>
            <a:pPr>
              <a:lnSpc>
                <a:spcPct val="100000"/>
              </a:lnSpc>
              <a:spcBef>
                <a:spcPts val="0"/>
              </a:spcBef>
            </a:pPr>
            <a:r>
              <a:rPr lang="en-US" dirty="0">
                <a:hlinkClick r:id="rId4"/>
              </a:rPr>
              <a:t>https://github.com/owensgroup/UnifiedShaderSpecialization</a:t>
            </a:r>
            <a:endParaRPr lang="en-US" dirty="0"/>
          </a:p>
          <a:p>
            <a:pPr>
              <a:lnSpc>
                <a:spcPct val="100000"/>
              </a:lnSpc>
              <a:spcBef>
                <a:spcPts val="0"/>
              </a:spcBef>
            </a:pPr>
            <a:endParaRPr lang="en-US" dirty="0"/>
          </a:p>
        </p:txBody>
      </p:sp>
    </p:spTree>
    <p:extLst>
      <p:ext uri="{BB962C8B-B14F-4D97-AF65-F5344CB8AC3E}">
        <p14:creationId xmlns:p14="http://schemas.microsoft.com/office/powerpoint/2010/main" val="3208901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D5CC3-C485-58C4-A261-AA350C75AAC7}"/>
              </a:ext>
            </a:extLst>
          </p:cNvPr>
          <p:cNvSpPr>
            <a:spLocks noGrp="1"/>
          </p:cNvSpPr>
          <p:nvPr>
            <p:ph type="title"/>
          </p:nvPr>
        </p:nvSpPr>
        <p:spPr/>
        <p:txBody>
          <a:bodyPr/>
          <a:lstStyle/>
          <a:p>
            <a:r>
              <a:rPr lang="en-US" dirty="0"/>
              <a:t>Extra Slides</a:t>
            </a:r>
          </a:p>
        </p:txBody>
      </p:sp>
    </p:spTree>
    <p:extLst>
      <p:ext uri="{BB962C8B-B14F-4D97-AF65-F5344CB8AC3E}">
        <p14:creationId xmlns:p14="http://schemas.microsoft.com/office/powerpoint/2010/main" val="195526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54980-CB47-210E-CD55-57D7E12A414B}"/>
              </a:ext>
            </a:extLst>
          </p:cNvPr>
          <p:cNvSpPr>
            <a:spLocks noGrp="1"/>
          </p:cNvSpPr>
          <p:nvPr>
            <p:ph type="title"/>
          </p:nvPr>
        </p:nvSpPr>
        <p:spPr/>
        <p:txBody>
          <a:bodyPr/>
          <a:lstStyle/>
          <a:p>
            <a:r>
              <a:rPr lang="en-US" dirty="0"/>
              <a:t>References for Extra Slides</a:t>
            </a:r>
          </a:p>
        </p:txBody>
      </p:sp>
      <p:sp>
        <p:nvSpPr>
          <p:cNvPr id="3" name="Content Placeholder 2">
            <a:extLst>
              <a:ext uri="{FF2B5EF4-FFF2-40B4-BE49-F238E27FC236}">
                <a16:creationId xmlns:a16="http://schemas.microsoft.com/office/drawing/2014/main" id="{82FE3921-397D-22C4-4FFB-841CDF2839E6}"/>
              </a:ext>
            </a:extLst>
          </p:cNvPr>
          <p:cNvSpPr>
            <a:spLocks noGrp="1"/>
          </p:cNvSpPr>
          <p:nvPr>
            <p:ph idx="1"/>
          </p:nvPr>
        </p:nvSpPr>
        <p:spPr/>
        <p:txBody>
          <a:bodyPr>
            <a:normAutofit fontScale="92500" lnSpcReduction="10000"/>
          </a:bodyPr>
          <a:lstStyle/>
          <a:p>
            <a:r>
              <a:rPr lang="en-AU" dirty="0"/>
              <a:t>NVIDIA Corporation. 2022. </a:t>
            </a:r>
            <a:r>
              <a:rPr lang="en-AU" dirty="0" err="1"/>
              <a:t>cuda</a:t>
            </a:r>
            <a:r>
              <a:rPr lang="en-AU" dirty="0"/>
              <a:t>-samples: reduction_kernel.cu. </a:t>
            </a:r>
            <a:r>
              <a:rPr lang="en-AU" dirty="0">
                <a:hlinkClick r:id="rId2"/>
              </a:rPr>
              <a:t>https://github.com/NVIDIA/cuda-samples/blob/b312abaa07ffdc1ba6e3d44a9bc1a8e89149c20b/Samples/2_Concepts_and_Techniques/reduction/reduction_kernel.cu#L633-L1025</a:t>
            </a:r>
            <a:endParaRPr lang="en-AU" dirty="0"/>
          </a:p>
          <a:p>
            <a:r>
              <a:rPr lang="en-AU" dirty="0" err="1"/>
              <a:t>Kekoa</a:t>
            </a:r>
            <a:r>
              <a:rPr lang="en-AU" dirty="0"/>
              <a:t> Proudfoot, William R. Mark, Svetoslav </a:t>
            </a:r>
            <a:r>
              <a:rPr lang="en-AU" dirty="0" err="1"/>
              <a:t>Tzvetkov</a:t>
            </a:r>
            <a:r>
              <a:rPr lang="en-AU" dirty="0"/>
              <a:t>, and Pat Hanrahan. 2001. A Real-Time Procedural Shading System </a:t>
            </a:r>
            <a:r>
              <a:rPr lang="en-US" dirty="0"/>
              <a:t>for Programmable Graphics Hardware. In Proceedings of the 28</a:t>
            </a:r>
            <a:r>
              <a:rPr lang="en-US" baseline="30000" dirty="0"/>
              <a:t>th</a:t>
            </a:r>
            <a:r>
              <a:rPr lang="en-US" dirty="0"/>
              <a:t> Annual Conference on Computer Graphics and Interactive</a:t>
            </a:r>
            <a:r>
              <a:rPr lang="en-AU" dirty="0"/>
              <a:t> </a:t>
            </a:r>
            <a:r>
              <a:rPr lang="fr-FR" dirty="0"/>
              <a:t>Techniques (SIGGRAPH 2001). 159–170. </a:t>
            </a:r>
            <a:r>
              <a:rPr lang="fr-FR" dirty="0">
                <a:hlinkClick r:id="rId3"/>
              </a:rPr>
              <a:t>https://doi.org/10.1145/383259.383275</a:t>
            </a:r>
            <a:endParaRPr lang="en-AU" dirty="0"/>
          </a:p>
          <a:p>
            <a:endParaRPr lang="en-AU" dirty="0"/>
          </a:p>
        </p:txBody>
      </p:sp>
      <p:sp>
        <p:nvSpPr>
          <p:cNvPr id="4" name="Slide Number Placeholder 3">
            <a:extLst>
              <a:ext uri="{FF2B5EF4-FFF2-40B4-BE49-F238E27FC236}">
                <a16:creationId xmlns:a16="http://schemas.microsoft.com/office/drawing/2014/main" id="{26376E71-58FB-E8FD-4264-4FE4ED61669B}"/>
              </a:ext>
            </a:extLst>
          </p:cNvPr>
          <p:cNvSpPr>
            <a:spLocks noGrp="1"/>
          </p:cNvSpPr>
          <p:nvPr>
            <p:ph type="sldNum" sz="quarter" idx="12"/>
          </p:nvPr>
        </p:nvSpPr>
        <p:spPr/>
        <p:txBody>
          <a:bodyPr/>
          <a:lstStyle/>
          <a:p>
            <a:fld id="{AF34EE12-625D-4F50-A9E6-BFA20772C675}" type="slidenum">
              <a:rPr lang="en-US" smtClean="0"/>
              <a:t>51</a:t>
            </a:fld>
            <a:endParaRPr lang="en-US"/>
          </a:p>
        </p:txBody>
      </p:sp>
    </p:spTree>
    <p:extLst>
      <p:ext uri="{BB962C8B-B14F-4D97-AF65-F5344CB8AC3E}">
        <p14:creationId xmlns:p14="http://schemas.microsoft.com/office/powerpoint/2010/main" val="256538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6894-395E-2610-8138-02D6F8CCFFE0}"/>
              </a:ext>
            </a:extLst>
          </p:cNvPr>
          <p:cNvSpPr>
            <a:spLocks noGrp="1"/>
          </p:cNvSpPr>
          <p:nvPr>
            <p:ph type="title"/>
          </p:nvPr>
        </p:nvSpPr>
        <p:spPr/>
        <p:txBody>
          <a:bodyPr>
            <a:normAutofit/>
          </a:bodyPr>
          <a:lstStyle/>
          <a:p>
            <a:r>
              <a:rPr lang="en-US" dirty="0"/>
              <a:t>Overcoming the Limitations</a:t>
            </a:r>
          </a:p>
        </p:txBody>
      </p:sp>
      <p:sp>
        <p:nvSpPr>
          <p:cNvPr id="3" name="Content Placeholder 2">
            <a:extLst>
              <a:ext uri="{FF2B5EF4-FFF2-40B4-BE49-F238E27FC236}">
                <a16:creationId xmlns:a16="http://schemas.microsoft.com/office/drawing/2014/main" id="{16FD6D12-642C-0685-32D0-5C9751CF4460}"/>
              </a:ext>
            </a:extLst>
          </p:cNvPr>
          <p:cNvSpPr>
            <a:spLocks noGrp="1"/>
          </p:cNvSpPr>
          <p:nvPr>
            <p:ph idx="1"/>
          </p:nvPr>
        </p:nvSpPr>
        <p:spPr>
          <a:xfrm>
            <a:off x="838200" y="1526059"/>
            <a:ext cx="11265568" cy="5035162"/>
          </a:xfrm>
        </p:spPr>
        <p:txBody>
          <a:bodyPr>
            <a:normAutofit/>
          </a:bodyPr>
          <a:lstStyle/>
          <a:p>
            <a:r>
              <a:rPr lang="en-US" dirty="0"/>
              <a:t>Global Shader Pixel Shaders</a:t>
            </a:r>
          </a:p>
          <a:p>
            <a:pPr lvl="1"/>
            <a:r>
              <a:rPr lang="en-US" dirty="0"/>
              <a:t>Trivial extension of the Compute Shader case</a:t>
            </a:r>
          </a:p>
          <a:p>
            <a:r>
              <a:rPr lang="en-US" dirty="0"/>
              <a:t>Mesh and </a:t>
            </a:r>
            <a:r>
              <a:rPr lang="en-US" dirty="0" err="1"/>
              <a:t>MeshMaterial</a:t>
            </a:r>
            <a:r>
              <a:rPr lang="en-US" dirty="0"/>
              <a:t> Shaders</a:t>
            </a:r>
          </a:p>
          <a:p>
            <a:pPr lvl="1"/>
            <a:r>
              <a:rPr lang="en-US" dirty="0"/>
              <a:t>Challenge: Coordinating varying parameters between shader types</a:t>
            </a:r>
          </a:p>
          <a:p>
            <a:pPr lvl="2"/>
            <a:r>
              <a:rPr lang="en-US" dirty="0"/>
              <a:t>E.g., Vertex Shader outputs </a:t>
            </a:r>
            <a:r>
              <a:rPr lang="en-US" dirty="0">
                <a:latin typeface="Calibri" panose="020F0502020204030204" pitchFamily="34" charset="0"/>
                <a:cs typeface="Calibri" panose="020F0502020204030204" pitchFamily="34" charset="0"/>
              </a:rPr>
              <a:t>→ Pixel Shader inputs</a:t>
            </a:r>
          </a:p>
          <a:p>
            <a:pPr lvl="1"/>
            <a:r>
              <a:rPr lang="en-US" dirty="0">
                <a:latin typeface="Calibri" panose="020F0502020204030204" pitchFamily="34" charset="0"/>
                <a:cs typeface="Calibri" panose="020F0502020204030204" pitchFamily="34" charset="0"/>
              </a:rPr>
              <a:t>Possible Solution: </a:t>
            </a:r>
            <a:r>
              <a:rPr lang="en-US" i="1" dirty="0">
                <a:latin typeface="Calibri" panose="020F0502020204030204" pitchFamily="34" charset="0"/>
                <a:cs typeface="Calibri" panose="020F0502020204030204" pitchFamily="34" charset="0"/>
              </a:rPr>
              <a:t>Pipeline Shader</a:t>
            </a:r>
            <a:r>
              <a:rPr lang="en-US" dirty="0">
                <a:latin typeface="Calibri" panose="020F0502020204030204" pitchFamily="34" charset="0"/>
                <a:cs typeface="Calibri" panose="020F0502020204030204" pitchFamily="34" charset="0"/>
              </a:rPr>
              <a:t> design [Proudfoot et al. 2001]</a:t>
            </a:r>
          </a:p>
          <a:p>
            <a:pPr lvl="1"/>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Challenge: Different amounts and type of data that need to be stored / accessed</a:t>
            </a:r>
          </a:p>
          <a:p>
            <a:pPr lvl="2"/>
            <a:r>
              <a:rPr lang="en-US" dirty="0">
                <a:latin typeface="Calibri" panose="020F0502020204030204" pitchFamily="34" charset="0"/>
                <a:cs typeface="Calibri" panose="020F0502020204030204" pitchFamily="34" charset="0"/>
              </a:rPr>
              <a:t>E.g., Eye Material might have more data than Standard Material</a:t>
            </a:r>
          </a:p>
          <a:p>
            <a:pPr lvl="1"/>
            <a:r>
              <a:rPr lang="en-US" dirty="0">
                <a:latin typeface="Calibri" panose="020F0502020204030204" pitchFamily="34" charset="0"/>
                <a:cs typeface="Calibri" panose="020F0502020204030204" pitchFamily="34" charset="0"/>
              </a:rPr>
              <a:t>Possible Solution:</a:t>
            </a:r>
            <a:r>
              <a:rPr lang="en-US" sz="2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Compiler could specialize datatypes if only one material is used</a:t>
            </a:r>
          </a:p>
          <a:p>
            <a:pPr marL="457200" lvl="1" indent="0">
              <a:buNone/>
            </a:pPr>
            <a:r>
              <a:rPr lang="en-US" dirty="0">
                <a:latin typeface="Calibri" panose="020F0502020204030204" pitchFamily="34" charset="0"/>
                <a:cs typeface="Calibri" panose="020F0502020204030204" pitchFamily="34" charset="0"/>
              </a:rPr>
              <a:t>                                    Compiler could union the types if multiple are used</a:t>
            </a:r>
          </a:p>
          <a:p>
            <a:pPr marL="457200" lvl="1" indent="0">
              <a:buNone/>
            </a:pPr>
            <a:r>
              <a:rPr lang="en-US" dirty="0">
                <a:latin typeface="Calibri" panose="020F0502020204030204" pitchFamily="34" charset="0"/>
                <a:cs typeface="Calibri" panose="020F0502020204030204" pitchFamily="34" charset="0"/>
              </a:rPr>
              <a:t>                                    (e.g., auto-generated </a:t>
            </a:r>
            <a:r>
              <a:rPr lang="en-US" dirty="0" err="1">
                <a:latin typeface="Calibri" panose="020F0502020204030204" pitchFamily="34" charset="0"/>
                <a:cs typeface="Calibri" panose="020F0502020204030204" pitchFamily="34" charset="0"/>
              </a:rPr>
              <a:t>Gbuffer</a:t>
            </a:r>
            <a:r>
              <a:rPr lang="en-US" dirty="0">
                <a:latin typeface="Calibri" panose="020F0502020204030204" pitchFamily="34" charset="0"/>
                <a:cs typeface="Calibri" panose="020F0502020204030204" pitchFamily="34" charset="0"/>
              </a:rPr>
              <a:t>)</a:t>
            </a:r>
            <a:endParaRPr lang="en-US" dirty="0"/>
          </a:p>
        </p:txBody>
      </p:sp>
      <p:sp>
        <p:nvSpPr>
          <p:cNvPr id="4" name="Slide Number Placeholder 3">
            <a:extLst>
              <a:ext uri="{FF2B5EF4-FFF2-40B4-BE49-F238E27FC236}">
                <a16:creationId xmlns:a16="http://schemas.microsoft.com/office/drawing/2014/main" id="{4DBF6C95-048F-3076-AD28-33918031A1DA}"/>
              </a:ext>
            </a:extLst>
          </p:cNvPr>
          <p:cNvSpPr>
            <a:spLocks noGrp="1"/>
          </p:cNvSpPr>
          <p:nvPr>
            <p:ph type="sldNum" sz="quarter" idx="12"/>
          </p:nvPr>
        </p:nvSpPr>
        <p:spPr/>
        <p:txBody>
          <a:bodyPr/>
          <a:lstStyle/>
          <a:p>
            <a:fld id="{AF34EE12-625D-4F50-A9E6-BFA20772C675}" type="slidenum">
              <a:rPr lang="en-US" smtClean="0"/>
              <a:t>52</a:t>
            </a:fld>
            <a:endParaRPr lang="en-US"/>
          </a:p>
        </p:txBody>
      </p:sp>
    </p:spTree>
    <p:extLst>
      <p:ext uri="{BB962C8B-B14F-4D97-AF65-F5344CB8AC3E}">
        <p14:creationId xmlns:p14="http://schemas.microsoft.com/office/powerpoint/2010/main" val="285914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6894-395E-2610-8138-02D6F8CCFFE0}"/>
              </a:ext>
            </a:extLst>
          </p:cNvPr>
          <p:cNvSpPr>
            <a:spLocks noGrp="1"/>
          </p:cNvSpPr>
          <p:nvPr>
            <p:ph type="title"/>
          </p:nvPr>
        </p:nvSpPr>
        <p:spPr/>
        <p:txBody>
          <a:bodyPr>
            <a:normAutofit/>
          </a:bodyPr>
          <a:lstStyle/>
          <a:p>
            <a:r>
              <a:rPr lang="en-US" dirty="0"/>
              <a:t>Why Templates are Insufficient</a:t>
            </a:r>
          </a:p>
        </p:txBody>
      </p:sp>
      <p:sp>
        <p:nvSpPr>
          <p:cNvPr id="4" name="Slide Number Placeholder 3">
            <a:extLst>
              <a:ext uri="{FF2B5EF4-FFF2-40B4-BE49-F238E27FC236}">
                <a16:creationId xmlns:a16="http://schemas.microsoft.com/office/drawing/2014/main" id="{4DBF6C95-048F-3076-AD28-33918031A1DA}"/>
              </a:ext>
            </a:extLst>
          </p:cNvPr>
          <p:cNvSpPr>
            <a:spLocks noGrp="1"/>
          </p:cNvSpPr>
          <p:nvPr>
            <p:ph type="sldNum" sz="quarter" idx="12"/>
          </p:nvPr>
        </p:nvSpPr>
        <p:spPr/>
        <p:txBody>
          <a:bodyPr/>
          <a:lstStyle/>
          <a:p>
            <a:fld id="{AF34EE12-625D-4F50-A9E6-BFA20772C675}" type="slidenum">
              <a:rPr lang="en-US" smtClean="0"/>
              <a:t>53</a:t>
            </a:fld>
            <a:endParaRPr lang="en-US"/>
          </a:p>
        </p:txBody>
      </p:sp>
      <p:sp>
        <p:nvSpPr>
          <p:cNvPr id="5" name="Content Placeholder 6">
            <a:extLst>
              <a:ext uri="{FF2B5EF4-FFF2-40B4-BE49-F238E27FC236}">
                <a16:creationId xmlns:a16="http://schemas.microsoft.com/office/drawing/2014/main" id="{D45578B9-0C54-2B99-5C7D-42AAEB10A2FD}"/>
              </a:ext>
            </a:extLst>
          </p:cNvPr>
          <p:cNvSpPr txBox="1">
            <a:spLocks/>
          </p:cNvSpPr>
          <p:nvPr/>
        </p:nvSpPr>
        <p:spPr>
          <a:xfrm>
            <a:off x="783379" y="1628217"/>
            <a:ext cx="5245245"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template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&lt;</a:t>
            </a:r>
            <a:r>
              <a:rPr lang="en-US" sz="1000" dirty="0" err="1">
                <a:solidFill>
                  <a:srgbClr val="004B87">
                    <a:lumMod val="60000"/>
                    <a:lumOff val="40000"/>
                  </a:srgbClr>
                </a:solidFill>
                <a:latin typeface="Consolas" panose="020B0609020204030204" pitchFamily="49" charset="0"/>
                <a:cs typeface="Arial" panose="020B0604020202020204" pitchFamily="34" charset="0"/>
              </a:rPr>
              <a:t>typename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T, </a:t>
            </a:r>
            <a:r>
              <a:rPr lang="en-US" sz="1000" dirty="0">
                <a:solidFill>
                  <a:srgbClr val="004B87">
                    <a:lumMod val="60000"/>
                    <a:lumOff val="40000"/>
                  </a:srgbClr>
                </a:solidFill>
                <a:latin typeface="Consolas" panose="020B0609020204030204" pitchFamily="49" charset="0"/>
                <a:cs typeface="Arial" panose="020B0604020202020204" pitchFamily="34" charset="0"/>
              </a:rPr>
              <a:t>unsigned 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blockSize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bool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nIsPow2&gt;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lang="en-US" sz="1000" dirty="0">
                <a:solidFill>
                  <a:srgbClr val="004B87">
                    <a:lumMod val="60000"/>
                    <a:lumOff val="40000"/>
                  </a:srgbClr>
                </a:solidFill>
                <a:latin typeface="Consolas" panose="020B0609020204030204" pitchFamily="49" charset="0"/>
                <a:cs typeface="Arial" panose="020B0604020202020204" pitchFamily="34" charset="0"/>
              </a:rPr>
              <a:t>__global__ void</a:t>
            </a:r>
            <a:r>
              <a:rPr lang="en-US" sz="1000" dirty="0">
                <a:solidFill>
                  <a:srgbClr val="FFFFFF"/>
                </a:solidFill>
                <a:latin typeface="Consolas" panose="020B0609020204030204" pitchFamily="49" charset="0"/>
                <a:cs typeface="Arial" panose="020B0604020202020204" pitchFamily="34" charset="0"/>
              </a:rPr>
              <a:t> reduce6(T *</a:t>
            </a:r>
            <a:r>
              <a:rPr lang="en-US" sz="1000" dirty="0" err="1">
                <a:solidFill>
                  <a:srgbClr val="FFFFFF"/>
                </a:solidFill>
                <a:latin typeface="Consolas" panose="020B0609020204030204" pitchFamily="49" charset="0"/>
                <a:cs typeface="Arial" panose="020B0604020202020204" pitchFamily="34" charset="0"/>
              </a:rPr>
              <a:t>g_idata</a:t>
            </a:r>
            <a:r>
              <a:rPr lang="en-US" sz="1000" dirty="0">
                <a:solidFill>
                  <a:srgbClr val="FFFFFF"/>
                </a:solidFill>
                <a:latin typeface="Consolas" panose="020B0609020204030204" pitchFamily="49" charset="0"/>
                <a:cs typeface="Arial" panose="020B0604020202020204" pitchFamily="34" charset="0"/>
              </a:rPr>
              <a:t>, T *</a:t>
            </a:r>
            <a:r>
              <a:rPr lang="en-US" sz="1000" dirty="0" err="1">
                <a:solidFill>
                  <a:srgbClr val="FFFFFF"/>
                </a:solidFill>
                <a:latin typeface="Consolas" panose="020B0609020204030204" pitchFamily="49" charset="0"/>
                <a:cs typeface="Arial" panose="020B0604020202020204" pitchFamily="34" charset="0"/>
              </a:rPr>
              <a:t>g_odata</a:t>
            </a:r>
            <a:r>
              <a:rPr lang="en-US" sz="1000" dirty="0">
                <a:solidFill>
                  <a:srgbClr val="FFFFFF"/>
                </a:solidFill>
                <a:latin typeface="Consolas" panose="020B0609020204030204" pitchFamily="49" charset="0"/>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unsigned int </a:t>
            </a:r>
            <a:r>
              <a:rPr lang="en-US" sz="1000" dirty="0">
                <a:solidFill>
                  <a:srgbClr val="FFFFFF"/>
                </a:solidFill>
                <a:latin typeface="Consolas" panose="020B0609020204030204" pitchFamily="49" charset="0"/>
                <a:cs typeface="Arial" panose="020B0604020202020204" pitchFamily="34" charset="0"/>
              </a:rPr>
              <a:t>n) { ...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lang="en-US" sz="1000" dirty="0">
              <a:solidFill>
                <a:srgbClr val="FFFFFF"/>
              </a:solidFill>
              <a:latin typeface="Consolas" panose="020B0609020204030204" pitchFamily="49" charset="0"/>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template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&lt;</a:t>
            </a:r>
            <a:r>
              <a:rPr lang="en-US" sz="1000" dirty="0" err="1">
                <a:solidFill>
                  <a:srgbClr val="004B87">
                    <a:lumMod val="60000"/>
                    <a:lumOff val="40000"/>
                  </a:srgbClr>
                </a:solidFill>
                <a:latin typeface="Consolas" panose="020B0609020204030204" pitchFamily="49" charset="0"/>
                <a:cs typeface="Arial" panose="020B0604020202020204" pitchFamily="34" charset="0"/>
              </a:rPr>
              <a:t>typename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T, </a:t>
            </a:r>
            <a:r>
              <a:rPr lang="en-US" sz="1000" dirty="0">
                <a:solidFill>
                  <a:srgbClr val="004B87">
                    <a:lumMod val="60000"/>
                    <a:lumOff val="40000"/>
                  </a:srgbClr>
                </a:solidFill>
                <a:latin typeface="Consolas" panose="020B0609020204030204" pitchFamily="49" charset="0"/>
                <a:cs typeface="Arial" panose="020B0604020202020204" pitchFamily="34" charset="0"/>
              </a:rPr>
              <a:t>unsigned int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blockSize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bool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nIsPow2&gt;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lang="en-US" sz="1000" dirty="0">
                <a:solidFill>
                  <a:srgbClr val="004B87">
                    <a:lumMod val="60000"/>
                    <a:lumOff val="40000"/>
                  </a:srgbClr>
                </a:solidFill>
                <a:latin typeface="Consolas" panose="020B0609020204030204" pitchFamily="49" charset="0"/>
                <a:cs typeface="Arial" panose="020B0604020202020204" pitchFamily="34" charset="0"/>
              </a:rPr>
              <a:t>__global__ void</a:t>
            </a:r>
            <a:r>
              <a:rPr lang="en-US" sz="1000" dirty="0">
                <a:solidFill>
                  <a:srgbClr val="FFFFFF"/>
                </a:solidFill>
                <a:latin typeface="Consolas" panose="020B0609020204030204" pitchFamily="49" charset="0"/>
                <a:cs typeface="Arial" panose="020B0604020202020204" pitchFamily="34" charset="0"/>
              </a:rPr>
              <a:t> reduce7(T *</a:t>
            </a:r>
            <a:r>
              <a:rPr lang="en-US" sz="1000" dirty="0" err="1">
                <a:solidFill>
                  <a:srgbClr val="FFFFFF"/>
                </a:solidFill>
                <a:latin typeface="Consolas" panose="020B0609020204030204" pitchFamily="49" charset="0"/>
                <a:cs typeface="Arial" panose="020B0604020202020204" pitchFamily="34" charset="0"/>
              </a:rPr>
              <a:t>g_idata</a:t>
            </a:r>
            <a:r>
              <a:rPr lang="en-US" sz="1000" dirty="0">
                <a:solidFill>
                  <a:srgbClr val="FFFFFF"/>
                </a:solidFill>
                <a:latin typeface="Consolas" panose="020B0609020204030204" pitchFamily="49" charset="0"/>
                <a:cs typeface="Arial" panose="020B0604020202020204" pitchFamily="34" charset="0"/>
              </a:rPr>
              <a:t>, T *</a:t>
            </a:r>
            <a:r>
              <a:rPr lang="en-US" sz="1000" dirty="0" err="1">
                <a:solidFill>
                  <a:srgbClr val="FFFFFF"/>
                </a:solidFill>
                <a:latin typeface="Consolas" panose="020B0609020204030204" pitchFamily="49" charset="0"/>
                <a:cs typeface="Arial" panose="020B0604020202020204" pitchFamily="34" charset="0"/>
              </a:rPr>
              <a:t>g_odata</a:t>
            </a:r>
            <a:r>
              <a:rPr lang="en-US" sz="1000" dirty="0">
                <a:solidFill>
                  <a:srgbClr val="FFFFFF"/>
                </a:solidFill>
                <a:latin typeface="Consolas" panose="020B0609020204030204" pitchFamily="49" charset="0"/>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unsigned int </a:t>
            </a:r>
            <a:r>
              <a:rPr lang="en-US" sz="1000" dirty="0">
                <a:solidFill>
                  <a:srgbClr val="FFFFFF"/>
                </a:solidFill>
                <a:latin typeface="Consolas" panose="020B0609020204030204" pitchFamily="49" charset="0"/>
                <a:cs typeface="Arial" panose="020B0604020202020204" pitchFamily="34" charset="0"/>
              </a:rPr>
              <a:t>n) { ...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p:txBody>
      </p:sp>
      <p:sp>
        <p:nvSpPr>
          <p:cNvPr id="6" name="TextBox 5">
            <a:extLst>
              <a:ext uri="{FF2B5EF4-FFF2-40B4-BE49-F238E27FC236}">
                <a16:creationId xmlns:a16="http://schemas.microsoft.com/office/drawing/2014/main" id="{ACB6CB48-7CE1-B66F-DC9F-D2DC9CABD583}"/>
              </a:ext>
            </a:extLst>
          </p:cNvPr>
          <p:cNvSpPr txBox="1"/>
          <p:nvPr/>
        </p:nvSpPr>
        <p:spPr>
          <a:xfrm>
            <a:off x="954505" y="1173824"/>
            <a:ext cx="5074120" cy="400110"/>
          </a:xfrm>
          <a:prstGeom prst="rect">
            <a:avLst/>
          </a:prstGeom>
          <a:noFill/>
        </p:spPr>
        <p:txBody>
          <a:bodyPr wrap="square" rtlCol="0">
            <a:spAutoFit/>
          </a:bodyPr>
          <a:lstStyle/>
          <a:p>
            <a:pPr algn="ctr"/>
            <a:r>
              <a:rPr lang="en-US" sz="2000" dirty="0">
                <a:solidFill>
                  <a:srgbClr val="FFFFFF"/>
                </a:solidFill>
                <a:latin typeface="Calibri"/>
              </a:rPr>
              <a:t>reduction_kernel.cu (CUDA Sample)</a:t>
            </a:r>
          </a:p>
        </p:txBody>
      </p:sp>
      <p:sp>
        <p:nvSpPr>
          <p:cNvPr id="7" name="Content Placeholder 6">
            <a:extLst>
              <a:ext uri="{FF2B5EF4-FFF2-40B4-BE49-F238E27FC236}">
                <a16:creationId xmlns:a16="http://schemas.microsoft.com/office/drawing/2014/main" id="{83A27843-33BD-A245-99EF-240E46D98176}"/>
              </a:ext>
            </a:extLst>
          </p:cNvPr>
          <p:cNvSpPr txBox="1">
            <a:spLocks/>
          </p:cNvSpPr>
          <p:nvPr/>
        </p:nvSpPr>
        <p:spPr>
          <a:xfrm>
            <a:off x="6184233" y="1628217"/>
            <a:ext cx="5245244"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chemeClr val="accent1">
                    <a:lumMod val="75000"/>
                  </a:schemeClr>
                </a:solidFill>
                <a:latin typeface="Consolas" panose="020B0609020204030204" pitchFamily="49" charset="0"/>
                <a:cs typeface="Arial" panose="020B0604020202020204" pitchFamily="34" charset="0"/>
              </a:rPr>
              <a:t>// Boilerplate</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004B87">
                    <a:lumMod val="60000"/>
                    <a:lumOff val="40000"/>
                  </a:srgbClr>
                </a:solidFill>
                <a:latin typeface="Consolas" panose="020B0609020204030204" pitchFamily="49" charset="0"/>
                <a:cs typeface="Arial" panose="020B0604020202020204" pitchFamily="34" charset="0"/>
              </a:rPr>
              <a:t>template</a:t>
            </a:r>
            <a:r>
              <a:rPr lang="en-US" sz="1000" dirty="0">
                <a:solidFill>
                  <a:srgbClr val="FFFFFF"/>
                </a:solidFill>
                <a:latin typeface="Consolas" panose="020B0609020204030204" pitchFamily="49" charset="0"/>
                <a:cs typeface="Arial" panose="020B0604020202020204" pitchFamily="34" charset="0"/>
              </a:rPr>
              <a:t> &lt;</a:t>
            </a:r>
            <a:r>
              <a:rPr lang="en-US" sz="1000" dirty="0" err="1">
                <a:solidFill>
                  <a:srgbClr val="004B87">
                    <a:lumMod val="60000"/>
                    <a:lumOff val="40000"/>
                  </a:srgbClr>
                </a:solidFill>
                <a:latin typeface="Consolas" panose="020B0609020204030204" pitchFamily="49" charset="0"/>
                <a:cs typeface="Arial" panose="020B0604020202020204" pitchFamily="34" charset="0"/>
              </a:rPr>
              <a:t>typename</a:t>
            </a:r>
            <a:r>
              <a:rPr lang="en-US" sz="1000" dirty="0">
                <a:solidFill>
                  <a:srgbClr val="FFFFFF"/>
                </a:solidFill>
                <a:latin typeface="Consolas" panose="020B0609020204030204" pitchFamily="49" charset="0"/>
                <a:cs typeface="Arial" panose="020B0604020202020204" pitchFamily="34" charset="0"/>
              </a:rPr>
              <a:t> T&gt;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004B87">
                    <a:lumMod val="60000"/>
                    <a:lumOff val="40000"/>
                  </a:srgbClr>
                </a:solidFill>
                <a:latin typeface="Consolas" panose="020B0609020204030204" pitchFamily="49" charset="0"/>
                <a:cs typeface="Arial" panose="020B0604020202020204" pitchFamily="34" charset="0"/>
              </a:rPr>
              <a:t>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ReduceBase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specialization_SparseInt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(1024, 512, ...)]] </a:t>
            </a:r>
            <a:r>
              <a:rPr lang="en-US" sz="1000" dirty="0">
                <a:solidFill>
                  <a:srgbClr val="004B87">
                    <a:lumMod val="60000"/>
                    <a:lumOff val="40000"/>
                  </a:srgbClr>
                </a:solidFill>
                <a:latin typeface="Consolas" panose="020B0609020204030204" pitchFamily="49" charset="0"/>
                <a:cs typeface="Arial" panose="020B0604020202020204" pitchFamily="34" charset="0"/>
              </a:rPr>
              <a:t>int</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numThreads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specialization_Bool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bool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nIsPow2;</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lang="en-US" sz="1000" dirty="0">
              <a:solidFill>
                <a:srgbClr val="FFFFFF"/>
              </a:solidFill>
              <a:latin typeface="Consolas" panose="020B0609020204030204" pitchFamily="49" charset="0"/>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virtual void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reduceKernel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0;</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indent="0">
              <a:lnSpc>
                <a:spcPct val="100000"/>
              </a:lnSpc>
              <a:spcBef>
                <a:spcPts val="100"/>
              </a:spcBef>
              <a:buNone/>
              <a:defRPr/>
            </a:pPr>
            <a:r>
              <a:rPr lang="en-US" sz="1000" dirty="0">
                <a:solidFill>
                  <a:schemeClr val="accent1">
                    <a:lumMod val="75000"/>
                  </a:schemeClr>
                </a:solidFill>
                <a:latin typeface="Consolas" panose="020B0609020204030204" pitchFamily="49" charset="0"/>
                <a:cs typeface="Arial" panose="020B0604020202020204" pitchFamily="34" charset="0"/>
              </a:rPr>
              <a:t>// Boilerplate</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004B87">
                    <a:lumMod val="60000"/>
                    <a:lumOff val="40000"/>
                  </a:srgbClr>
                </a:solidFill>
                <a:latin typeface="Consolas" panose="020B0609020204030204" pitchFamily="49" charset="0"/>
                <a:cs typeface="Arial" panose="020B0604020202020204" pitchFamily="34" charset="0"/>
              </a:rPr>
              <a:t>template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&lt;</a:t>
            </a:r>
            <a:r>
              <a:rPr lang="en-US" sz="1000" dirty="0" err="1">
                <a:solidFill>
                  <a:srgbClr val="004B87">
                    <a:lumMod val="60000"/>
                    <a:lumOff val="40000"/>
                  </a:srgbClr>
                </a:solidFill>
                <a:latin typeface="Consolas" panose="020B0609020204030204" pitchFamily="49" charset="0"/>
                <a:cs typeface="Arial" panose="020B0604020202020204" pitchFamily="34" charset="0"/>
              </a:rPr>
              <a:t>typename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T&gt;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004B87">
                    <a:lumMod val="60000"/>
                    <a:lumOff val="40000"/>
                  </a:srgbClr>
                </a:solidFill>
                <a:latin typeface="Consolas" panose="020B0609020204030204" pitchFamily="49" charset="0"/>
                <a:cs typeface="Arial" panose="020B0604020202020204" pitchFamily="34" charset="0"/>
              </a:rPr>
              <a:t>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ReduceRunner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  [[</a:t>
            </a:r>
            <a:r>
              <a:rPr lang="en-US" sz="1000" dirty="0" err="1">
                <a:solidFill>
                  <a:srgbClr val="FFFFFF"/>
                </a:solidFill>
                <a:latin typeface="Consolas" panose="020B0609020204030204" pitchFamily="49" charset="0"/>
                <a:cs typeface="Arial" panose="020B0604020202020204" pitchFamily="34" charset="0"/>
              </a:rPr>
              <a:t>specialization_ShaderClass</a:t>
            </a:r>
            <a:r>
              <a:rPr lang="en-US" sz="1000" dirty="0">
                <a:solidFill>
                  <a:srgbClr val="FFFFFF"/>
                </a:solidFill>
                <a:latin typeface="Consolas" panose="020B0609020204030204" pitchFamily="49" charset="0"/>
                <a:cs typeface="Arial" panose="020B0604020202020204" pitchFamily="34" charset="0"/>
              </a:rPr>
              <a:t>]] </a:t>
            </a:r>
            <a:r>
              <a:rPr lang="en-US" sz="1000" dirty="0" err="1">
                <a:solidFill>
                  <a:srgbClr val="FFFFFF"/>
                </a:solidFill>
                <a:latin typeface="Consolas" panose="020B0609020204030204" pitchFamily="49" charset="0"/>
                <a:cs typeface="Arial" panose="020B0604020202020204" pitchFamily="34" charset="0"/>
              </a:rPr>
              <a:t>ReduceBase</a:t>
            </a:r>
            <a:r>
              <a:rPr lang="en-US" sz="1000" dirty="0">
                <a:solidFill>
                  <a:srgbClr val="FFFFFF"/>
                </a:solidFill>
                <a:latin typeface="Consolas" panose="020B0609020204030204" pitchFamily="49" charset="0"/>
                <a:cs typeface="Arial" panose="020B0604020202020204" pitchFamily="34" charset="0"/>
              </a:rPr>
              <a:t>* reducer;</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  [[</a:t>
            </a:r>
            <a:r>
              <a:rPr lang="en-US" sz="1000" dirty="0" err="1">
                <a:solidFill>
                  <a:srgbClr val="FFFFFF"/>
                </a:solidFill>
                <a:latin typeface="Consolas" panose="020B0609020204030204" pitchFamily="49" charset="0"/>
                <a:cs typeface="Arial" panose="020B0604020202020204" pitchFamily="34" charset="0"/>
              </a:rPr>
              <a:t>entry_ComputeShader</a:t>
            </a:r>
            <a:r>
              <a:rPr lang="en-US" sz="1000" dirty="0">
                <a:solidFill>
                  <a:srgbClr val="FFFFFF"/>
                </a:solidFill>
                <a:latin typeface="Consolas" panose="020B0609020204030204" pitchFamily="49" charset="0"/>
                <a:cs typeface="Arial" panose="020B0604020202020204" pitchFamily="34" charset="0"/>
              </a:rPr>
              <a:t>(reducer-&gt;</a:t>
            </a:r>
            <a:r>
              <a:rPr lang="en-US" sz="1000" dirty="0" err="1">
                <a:solidFill>
                  <a:srgbClr val="FFFFFF"/>
                </a:solidFill>
                <a:latin typeface="Consolas" panose="020B0609020204030204" pitchFamily="49" charset="0"/>
                <a:cs typeface="Arial" panose="020B0604020202020204" pitchFamily="34" charset="0"/>
              </a:rPr>
              <a:t>numThreads</a:t>
            </a:r>
            <a:r>
              <a:rPr lang="en-US" sz="1000" dirty="0">
                <a:solidFill>
                  <a:srgbClr val="FFFFFF"/>
                </a:solidFill>
                <a:latin typeface="Consolas" panose="020B0609020204030204" pitchFamily="49" charset="0"/>
                <a:cs typeface="Arial" panose="020B0604020202020204" pitchFamily="34" charset="0"/>
              </a:rPr>
              <a:t>, 1, 1)]]</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void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runReducer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lang="en-US" sz="1000" dirty="0">
                <a:solidFill>
                  <a:srgbClr val="FFFFFF"/>
                </a:solidFill>
                <a:latin typeface="Consolas" panose="020B0609020204030204" pitchFamily="49" charset="0"/>
                <a:cs typeface="Arial" panose="020B0604020202020204" pitchFamily="34" charset="0"/>
              </a:rPr>
              <a:t>reducer-&gt;</a:t>
            </a:r>
            <a:r>
              <a:rPr lang="en-US" sz="1000" dirty="0" err="1">
                <a:solidFill>
                  <a:srgbClr val="FFFFFF"/>
                </a:solidFill>
                <a:latin typeface="Consolas" panose="020B0609020204030204" pitchFamily="49" charset="0"/>
                <a:cs typeface="Arial" panose="020B0604020202020204" pitchFamily="34" charset="0"/>
              </a:rPr>
              <a:t>reduceKernel</a:t>
            </a:r>
            <a:r>
              <a:rPr lang="en-US" sz="1000" dirty="0">
                <a:solidFill>
                  <a:srgbClr val="FFFFFF"/>
                </a:solidFill>
                <a:latin typeface="Consolas" panose="020B0609020204030204" pitchFamily="49" charset="0"/>
                <a:cs typeface="Arial" panose="020B0604020202020204" pitchFamily="34" charset="0"/>
              </a:rPr>
              <a:t>(); </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fontAlgn="auto">
              <a:lnSpc>
                <a:spcPct val="100000"/>
              </a:lnSpc>
              <a:spcBef>
                <a:spcPts val="100"/>
              </a:spcBef>
              <a:spcAft>
                <a:spcPts val="0"/>
              </a:spcAft>
              <a:buClrTx/>
              <a:buSzTx/>
              <a:buNone/>
              <a:tabLst/>
              <a:defRPr/>
            </a:pPr>
            <a:r>
              <a:rPr lang="en-US" sz="1000" dirty="0">
                <a:solidFill>
                  <a:schemeClr val="accent1">
                    <a:lumMod val="75000"/>
                  </a:schemeClr>
                </a:solidFill>
                <a:latin typeface="Consolas" panose="020B0609020204030204" pitchFamily="49" charset="0"/>
                <a:cs typeface="Arial" panose="020B0604020202020204" pitchFamily="34" charset="0"/>
              </a:rPr>
              <a:t>// Our version of reduce6 and reduce7</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004B87">
                    <a:lumMod val="60000"/>
                    <a:lumOff val="40000"/>
                  </a:srgbClr>
                </a:solidFill>
                <a:latin typeface="Consolas" panose="020B0609020204030204" pitchFamily="49" charset="0"/>
                <a:cs typeface="Arial" panose="020B0604020202020204" pitchFamily="34" charset="0"/>
              </a:rPr>
              <a:t>template</a:t>
            </a:r>
            <a:r>
              <a:rPr lang="en-US" sz="1000" dirty="0">
                <a:solidFill>
                  <a:srgbClr val="FFFFFF"/>
                </a:solidFill>
                <a:latin typeface="Consolas" panose="020B0609020204030204" pitchFamily="49" charset="0"/>
                <a:cs typeface="Arial" panose="020B0604020202020204" pitchFamily="34" charset="0"/>
              </a:rPr>
              <a:t> &lt;</a:t>
            </a:r>
            <a:r>
              <a:rPr lang="en-US" sz="1000" dirty="0" err="1">
                <a:solidFill>
                  <a:srgbClr val="004B87">
                    <a:lumMod val="60000"/>
                    <a:lumOff val="40000"/>
                  </a:srgbClr>
                </a:solidFill>
                <a:latin typeface="Consolas" panose="020B0609020204030204" pitchFamily="49" charset="0"/>
                <a:cs typeface="Arial" panose="020B0604020202020204" pitchFamily="34" charset="0"/>
              </a:rPr>
              <a:t>typename</a:t>
            </a:r>
            <a:r>
              <a:rPr lang="en-US" sz="1000" dirty="0">
                <a:solidFill>
                  <a:srgbClr val="FFFFFF"/>
                </a:solidFill>
                <a:latin typeface="Consolas" panose="020B0609020204030204" pitchFamily="49" charset="0"/>
                <a:cs typeface="Arial" panose="020B0604020202020204" pitchFamily="34" charset="0"/>
              </a:rPr>
              <a:t> T&gt;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004B87">
                    <a:lumMod val="60000"/>
                    <a:lumOff val="40000"/>
                  </a:srgbClr>
                </a:solidFill>
                <a:latin typeface="Consolas" panose="020B0609020204030204" pitchFamily="49" charset="0"/>
                <a:cs typeface="Arial" panose="020B0604020202020204" pitchFamily="34" charset="0"/>
              </a:rPr>
              <a:t>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FFFFFF"/>
                </a:solidFill>
                <a:latin typeface="Consolas" panose="020B0609020204030204" pitchFamily="49" charset="0"/>
                <a:cs typeface="Arial" panose="020B0604020202020204" pitchFamily="34" charset="0"/>
              </a:rPr>
              <a:t>ShaderReduce6 : </a:t>
            </a:r>
            <a:r>
              <a:rPr lang="en-US" sz="1000" dirty="0">
                <a:solidFill>
                  <a:srgbClr val="004B87">
                    <a:lumMod val="60000"/>
                    <a:lumOff val="40000"/>
                  </a:srgbClr>
                </a:solidFill>
                <a:latin typeface="Consolas" panose="020B0609020204030204" pitchFamily="49" charset="0"/>
                <a:cs typeface="Arial" panose="020B0604020202020204" pitchFamily="34" charset="0"/>
              </a:rPr>
              <a:t>public</a:t>
            </a:r>
            <a:r>
              <a:rPr lang="en-US" sz="1000" dirty="0">
                <a:solidFill>
                  <a:srgbClr val="FFFFFF"/>
                </a:solidFill>
                <a:latin typeface="Consolas" panose="020B0609020204030204" pitchFamily="49" charset="0"/>
                <a:cs typeface="Arial" panose="020B0604020202020204" pitchFamily="34" charset="0"/>
              </a:rPr>
              <a:t> </a:t>
            </a:r>
            <a:r>
              <a:rPr lang="en-US" sz="1000" dirty="0" err="1">
                <a:solidFill>
                  <a:srgbClr val="FFFFFF"/>
                </a:solidFill>
                <a:latin typeface="Consolas" panose="020B0609020204030204" pitchFamily="49" charset="0"/>
                <a:cs typeface="Arial" panose="020B0604020202020204" pitchFamily="34" charset="0"/>
              </a:rPr>
              <a:t>ReduceBase</a:t>
            </a:r>
            <a:r>
              <a:rPr lang="en-US" sz="1000" dirty="0">
                <a:solidFill>
                  <a:srgbClr val="FFFFFF"/>
                </a:solidFill>
                <a:latin typeface="Consolas" panose="020B0609020204030204" pitchFamily="49" charset="0"/>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virtual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void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reduceKernel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override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lang="en-US" sz="1000" dirty="0">
                <a:solidFill>
                  <a:srgbClr val="FFFFFF"/>
                </a:solidFill>
                <a:latin typeface="Consolas" panose="020B0609020204030204" pitchFamily="49" charset="0"/>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lang="en-US" sz="1000" dirty="0">
              <a:solidFill>
                <a:srgbClr val="FFFFFF"/>
              </a:solidFill>
              <a:latin typeface="Consolas" panose="020B0609020204030204" pitchFamily="49" charset="0"/>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004B87">
                    <a:lumMod val="60000"/>
                    <a:lumOff val="40000"/>
                  </a:srgbClr>
                </a:solidFill>
                <a:latin typeface="Consolas" panose="020B0609020204030204" pitchFamily="49" charset="0"/>
                <a:cs typeface="Arial" panose="020B0604020202020204" pitchFamily="34" charset="0"/>
              </a:rPr>
              <a:t>template</a:t>
            </a:r>
            <a:r>
              <a:rPr lang="en-US" sz="1000" dirty="0">
                <a:solidFill>
                  <a:srgbClr val="FFFFFF"/>
                </a:solidFill>
                <a:latin typeface="Consolas" panose="020B0609020204030204" pitchFamily="49" charset="0"/>
                <a:cs typeface="Arial" panose="020B0604020202020204" pitchFamily="34" charset="0"/>
              </a:rPr>
              <a:t> &lt;</a:t>
            </a:r>
            <a:r>
              <a:rPr lang="en-US" sz="1000" dirty="0" err="1">
                <a:solidFill>
                  <a:srgbClr val="004B87">
                    <a:lumMod val="60000"/>
                    <a:lumOff val="40000"/>
                  </a:srgbClr>
                </a:solidFill>
                <a:latin typeface="Consolas" panose="020B0609020204030204" pitchFamily="49" charset="0"/>
                <a:cs typeface="Arial" panose="020B0604020202020204" pitchFamily="34" charset="0"/>
              </a:rPr>
              <a:t>typename</a:t>
            </a:r>
            <a:r>
              <a:rPr lang="en-US" sz="1000" dirty="0">
                <a:solidFill>
                  <a:srgbClr val="FFFFFF"/>
                </a:solidFill>
                <a:latin typeface="Consolas" panose="020B0609020204030204" pitchFamily="49" charset="0"/>
                <a:cs typeface="Arial" panose="020B0604020202020204" pitchFamily="34" charset="0"/>
              </a:rPr>
              <a:t> T&gt;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004B87">
                    <a:lumMod val="60000"/>
                    <a:lumOff val="40000"/>
                  </a:srgbClr>
                </a:solidFill>
                <a:latin typeface="Consolas" panose="020B0609020204030204" pitchFamily="49" charset="0"/>
                <a:cs typeface="Arial" panose="020B0604020202020204" pitchFamily="34" charset="0"/>
              </a:rPr>
              <a:t>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ShaderClass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FFFFFF"/>
                </a:solidFill>
                <a:latin typeface="Consolas" panose="020B0609020204030204" pitchFamily="49" charset="0"/>
                <a:cs typeface="Arial" panose="020B0604020202020204" pitchFamily="34" charset="0"/>
              </a:rPr>
              <a:t>ShaderReduce7 : </a:t>
            </a:r>
            <a:r>
              <a:rPr lang="en-US" sz="1000" dirty="0">
                <a:solidFill>
                  <a:srgbClr val="004B87">
                    <a:lumMod val="60000"/>
                    <a:lumOff val="40000"/>
                  </a:srgbClr>
                </a:solidFill>
                <a:latin typeface="Consolas" panose="020B0609020204030204" pitchFamily="49" charset="0"/>
                <a:cs typeface="Arial" panose="020B0604020202020204" pitchFamily="34" charset="0"/>
              </a:rPr>
              <a:t>public</a:t>
            </a:r>
            <a:r>
              <a:rPr lang="en-US" sz="1000" dirty="0">
                <a:solidFill>
                  <a:srgbClr val="FFFFFF"/>
                </a:solidFill>
                <a:latin typeface="Consolas" panose="020B0609020204030204" pitchFamily="49" charset="0"/>
                <a:cs typeface="Arial" panose="020B0604020202020204" pitchFamily="34" charset="0"/>
              </a:rPr>
              <a:t> </a:t>
            </a:r>
            <a:r>
              <a:rPr lang="en-US" sz="1000" dirty="0" err="1">
                <a:solidFill>
                  <a:srgbClr val="FFFFFF"/>
                </a:solidFill>
                <a:latin typeface="Consolas" panose="020B0609020204030204" pitchFamily="49" charset="0"/>
                <a:cs typeface="Arial" panose="020B0604020202020204" pitchFamily="34" charset="0"/>
              </a:rPr>
              <a:t>ReduceBase</a:t>
            </a:r>
            <a:r>
              <a:rPr lang="en-US" sz="1000" dirty="0">
                <a:solidFill>
                  <a:srgbClr val="FFFFFF"/>
                </a:solidFill>
                <a:latin typeface="Consolas" panose="020B0609020204030204" pitchFamily="49" charset="0"/>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gpu</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virtual void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reduceKernel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override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lang="en-US" sz="1000" dirty="0">
                <a:solidFill>
                  <a:srgbClr val="FFFFFF"/>
                </a:solidFill>
                <a:latin typeface="Consolas" panose="020B0609020204030204" pitchFamily="49" charset="0"/>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8" name="TextBox 7">
            <a:extLst>
              <a:ext uri="{FF2B5EF4-FFF2-40B4-BE49-F238E27FC236}">
                <a16:creationId xmlns:a16="http://schemas.microsoft.com/office/drawing/2014/main" id="{75873B2C-63FA-1116-8F7D-3B2CB8C6C1CB}"/>
              </a:ext>
            </a:extLst>
          </p:cNvPr>
          <p:cNvSpPr txBox="1"/>
          <p:nvPr/>
        </p:nvSpPr>
        <p:spPr>
          <a:xfrm>
            <a:off x="6184232" y="1173824"/>
            <a:ext cx="5245243" cy="400110"/>
          </a:xfrm>
          <a:prstGeom prst="rect">
            <a:avLst/>
          </a:prstGeom>
          <a:noFill/>
        </p:spPr>
        <p:txBody>
          <a:bodyPr wrap="square" rtlCol="0">
            <a:spAutoFit/>
          </a:bodyPr>
          <a:lstStyle/>
          <a:p>
            <a:pPr algn="ctr"/>
            <a:r>
              <a:rPr lang="en-US" sz="2000" dirty="0">
                <a:solidFill>
                  <a:srgbClr val="FFFFFF"/>
                </a:solidFill>
                <a:latin typeface="Calibri"/>
              </a:rPr>
              <a:t>Our version</a:t>
            </a:r>
          </a:p>
        </p:txBody>
      </p:sp>
      <p:sp>
        <p:nvSpPr>
          <p:cNvPr id="9" name="TextBox 8">
            <a:extLst>
              <a:ext uri="{FF2B5EF4-FFF2-40B4-BE49-F238E27FC236}">
                <a16:creationId xmlns:a16="http://schemas.microsoft.com/office/drawing/2014/main" id="{DEC1C738-6389-B79B-1F6F-CFAB5C18F0EB}"/>
              </a:ext>
            </a:extLst>
          </p:cNvPr>
          <p:cNvSpPr txBox="1"/>
          <p:nvPr/>
        </p:nvSpPr>
        <p:spPr>
          <a:xfrm>
            <a:off x="1851423" y="6480547"/>
            <a:ext cx="3280284" cy="369332"/>
          </a:xfrm>
          <a:prstGeom prst="rect">
            <a:avLst/>
          </a:prstGeom>
          <a:noFill/>
        </p:spPr>
        <p:txBody>
          <a:bodyPr wrap="square">
            <a:spAutoFit/>
          </a:bodyPr>
          <a:lstStyle/>
          <a:p>
            <a:r>
              <a:rPr lang="en-AU" dirty="0"/>
              <a:t>[NVIDIA Corporation 2022]</a:t>
            </a:r>
            <a:endParaRPr lang="en-US" dirty="0"/>
          </a:p>
        </p:txBody>
      </p:sp>
    </p:spTree>
    <p:extLst>
      <p:ext uri="{BB962C8B-B14F-4D97-AF65-F5344CB8AC3E}">
        <p14:creationId xmlns:p14="http://schemas.microsoft.com/office/powerpoint/2010/main" val="367230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6894-395E-2610-8138-02D6F8CCFFE0}"/>
              </a:ext>
            </a:extLst>
          </p:cNvPr>
          <p:cNvSpPr>
            <a:spLocks noGrp="1"/>
          </p:cNvSpPr>
          <p:nvPr>
            <p:ph type="title"/>
          </p:nvPr>
        </p:nvSpPr>
        <p:spPr/>
        <p:txBody>
          <a:bodyPr>
            <a:normAutofit/>
          </a:bodyPr>
          <a:lstStyle/>
          <a:p>
            <a:r>
              <a:rPr lang="en-US" dirty="0"/>
              <a:t>Why Templates are Insufficient</a:t>
            </a:r>
          </a:p>
        </p:txBody>
      </p:sp>
      <p:sp>
        <p:nvSpPr>
          <p:cNvPr id="4" name="Slide Number Placeholder 3">
            <a:extLst>
              <a:ext uri="{FF2B5EF4-FFF2-40B4-BE49-F238E27FC236}">
                <a16:creationId xmlns:a16="http://schemas.microsoft.com/office/drawing/2014/main" id="{4DBF6C95-048F-3076-AD28-33918031A1DA}"/>
              </a:ext>
            </a:extLst>
          </p:cNvPr>
          <p:cNvSpPr>
            <a:spLocks noGrp="1"/>
          </p:cNvSpPr>
          <p:nvPr>
            <p:ph type="sldNum" sz="quarter" idx="12"/>
          </p:nvPr>
        </p:nvSpPr>
        <p:spPr/>
        <p:txBody>
          <a:bodyPr/>
          <a:lstStyle/>
          <a:p>
            <a:fld id="{AF34EE12-625D-4F50-A9E6-BFA20772C675}" type="slidenum">
              <a:rPr lang="en-US" smtClean="0"/>
              <a:t>54</a:t>
            </a:fld>
            <a:endParaRPr lang="en-US"/>
          </a:p>
        </p:txBody>
      </p:sp>
      <p:sp>
        <p:nvSpPr>
          <p:cNvPr id="5" name="Content Placeholder 6">
            <a:extLst>
              <a:ext uri="{FF2B5EF4-FFF2-40B4-BE49-F238E27FC236}">
                <a16:creationId xmlns:a16="http://schemas.microsoft.com/office/drawing/2014/main" id="{D45578B9-0C54-2B99-5C7D-42AAEB10A2FD}"/>
              </a:ext>
            </a:extLst>
          </p:cNvPr>
          <p:cNvSpPr txBox="1">
            <a:spLocks/>
          </p:cNvSpPr>
          <p:nvPr/>
        </p:nvSpPr>
        <p:spPr>
          <a:xfrm>
            <a:off x="783379" y="1628217"/>
            <a:ext cx="5245245"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ts val="100"/>
              </a:spcBef>
              <a:buNone/>
              <a:defRPr/>
            </a:pPr>
            <a:r>
              <a:rPr lang="en-US" sz="1000" dirty="0">
                <a:solidFill>
                  <a:schemeClr val="accent1">
                    <a:lumMod val="75000"/>
                  </a:schemeClr>
                </a:solidFill>
                <a:latin typeface="Consolas" panose="020B0609020204030204" pitchFamily="49" charset="0"/>
                <a:cs typeface="Arial" panose="020B0604020202020204" pitchFamily="34" charset="0"/>
              </a:rPr>
              <a:t>// Running one of the reduce kernels</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lang="en-US" sz="1000" dirty="0">
                <a:solidFill>
                  <a:srgbClr val="004B87">
                    <a:lumMod val="60000"/>
                    <a:lumOff val="40000"/>
                  </a:srgbClr>
                </a:solidFill>
                <a:latin typeface="Consolas" panose="020B0609020204030204" pitchFamily="49" charset="0"/>
                <a:cs typeface="Arial" panose="020B0604020202020204" pitchFamily="34" charset="0"/>
              </a:rPr>
              <a:t>void</a:t>
            </a:r>
            <a:r>
              <a:rPr lang="en-US" sz="1000" dirty="0">
                <a:solidFill>
                  <a:schemeClr val="tx1"/>
                </a:solidFill>
                <a:latin typeface="Consolas" panose="020B0609020204030204" pitchFamily="49" charset="0"/>
                <a:cs typeface="Arial" panose="020B0604020202020204" pitchFamily="34" charset="0"/>
              </a:rPr>
              <a:t> reduce(...)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lang="en-US" sz="1000" dirty="0">
              <a:solidFill>
                <a:schemeClr val="tx1"/>
              </a:solidFill>
              <a:latin typeface="Consolas" panose="020B0609020204030204" pitchFamily="49" charset="0"/>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lang="en-US" sz="1000" dirty="0">
              <a:solidFill>
                <a:schemeClr val="tx1"/>
              </a:solidFill>
              <a:latin typeface="Consolas" panose="020B0609020204030204" pitchFamily="49" charset="0"/>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lang="en-US" sz="1000" dirty="0">
              <a:solidFill>
                <a:schemeClr val="tx1"/>
              </a:solidFill>
              <a:latin typeface="Consolas" panose="020B0609020204030204" pitchFamily="49" charset="0"/>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lang="en-US" sz="1000" dirty="0">
              <a:solidFill>
                <a:schemeClr val="tx1"/>
              </a:solidFill>
              <a:latin typeface="Consolas" panose="020B0609020204030204" pitchFamily="49" charset="0"/>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lang="en-US" sz="1000" dirty="0">
              <a:solidFill>
                <a:schemeClr val="tx1"/>
              </a:solidFill>
              <a:latin typeface="Consolas" panose="020B0609020204030204" pitchFamily="49" charset="0"/>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lang="en-US" sz="1000" dirty="0">
              <a:solidFill>
                <a:schemeClr val="tx1"/>
              </a:solidFill>
              <a:latin typeface="Consolas" panose="020B0609020204030204" pitchFamily="49" charset="0"/>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lang="en-US" sz="1000" dirty="0">
              <a:solidFill>
                <a:schemeClr val="tx1"/>
              </a:solidFill>
              <a:latin typeface="Consolas" panose="020B0609020204030204" pitchFamily="49" charset="0"/>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lang="en-US" sz="1000" dirty="0">
              <a:solidFill>
                <a:schemeClr val="tx1"/>
              </a:solidFill>
              <a:latin typeface="Consolas" panose="020B0609020204030204" pitchFamily="49" charset="0"/>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lang="en-US" sz="1000" dirty="0">
              <a:solidFill>
                <a:schemeClr val="tx1"/>
              </a:solidFill>
              <a:latin typeface="Consolas" panose="020B0609020204030204" pitchFamily="49" charset="0"/>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lang="en-US" sz="1000" noProof="0" dirty="0">
                <a:solidFill>
                  <a:schemeClr val="tx1"/>
                </a:solidFill>
                <a:latin typeface="Consolas" panose="020B0609020204030204" pitchFamily="49" charset="0"/>
                <a:cs typeface="Arial" panose="020B0604020202020204" pitchFamily="34" charset="0"/>
              </a:rPr>
              <a:t>  ...</a:t>
            </a: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p:txBody>
      </p:sp>
      <p:sp>
        <p:nvSpPr>
          <p:cNvPr id="6" name="TextBox 5">
            <a:extLst>
              <a:ext uri="{FF2B5EF4-FFF2-40B4-BE49-F238E27FC236}">
                <a16:creationId xmlns:a16="http://schemas.microsoft.com/office/drawing/2014/main" id="{ACB6CB48-7CE1-B66F-DC9F-D2DC9CABD583}"/>
              </a:ext>
            </a:extLst>
          </p:cNvPr>
          <p:cNvSpPr txBox="1"/>
          <p:nvPr/>
        </p:nvSpPr>
        <p:spPr>
          <a:xfrm>
            <a:off x="954505" y="1173824"/>
            <a:ext cx="5074120" cy="400110"/>
          </a:xfrm>
          <a:prstGeom prst="rect">
            <a:avLst/>
          </a:prstGeom>
          <a:noFill/>
        </p:spPr>
        <p:txBody>
          <a:bodyPr wrap="square" rtlCol="0">
            <a:spAutoFit/>
          </a:bodyPr>
          <a:lstStyle/>
          <a:p>
            <a:pPr algn="ctr"/>
            <a:r>
              <a:rPr lang="en-US" sz="2000" dirty="0">
                <a:solidFill>
                  <a:srgbClr val="FFFFFF"/>
                </a:solidFill>
                <a:latin typeface="Calibri"/>
              </a:rPr>
              <a:t>reduction_kernel.cu (CUDA Sample)</a:t>
            </a:r>
          </a:p>
        </p:txBody>
      </p:sp>
      <p:sp>
        <p:nvSpPr>
          <p:cNvPr id="7" name="Content Placeholder 6">
            <a:extLst>
              <a:ext uri="{FF2B5EF4-FFF2-40B4-BE49-F238E27FC236}">
                <a16:creationId xmlns:a16="http://schemas.microsoft.com/office/drawing/2014/main" id="{83A27843-33BD-A245-99EF-240E46D98176}"/>
              </a:ext>
            </a:extLst>
          </p:cNvPr>
          <p:cNvSpPr txBox="1">
            <a:spLocks/>
          </p:cNvSpPr>
          <p:nvPr/>
        </p:nvSpPr>
        <p:spPr>
          <a:xfrm>
            <a:off x="6184233" y="1628217"/>
            <a:ext cx="5245244"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chemeClr val="accent1">
                    <a:lumMod val="75000"/>
                  </a:schemeClr>
                </a:solidFill>
                <a:latin typeface="Consolas" panose="020B0609020204030204" pitchFamily="49" charset="0"/>
                <a:cs typeface="Arial" panose="020B0604020202020204" pitchFamily="34" charset="0"/>
              </a:rPr>
              <a:t>// Running one of the reduce shaders</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004B87">
                    <a:lumMod val="60000"/>
                    <a:lumOff val="40000"/>
                  </a:srgbClr>
                </a:solidFill>
                <a:latin typeface="Consolas" panose="020B0609020204030204" pitchFamily="49" charset="0"/>
                <a:cs typeface="Arial" panose="020B0604020202020204" pitchFamily="34" charset="0"/>
              </a:rPr>
              <a:t>template</a:t>
            </a:r>
            <a:r>
              <a:rPr lang="en-US" sz="1000" dirty="0">
                <a:solidFill>
                  <a:srgbClr val="FFFFFF"/>
                </a:solidFill>
                <a:latin typeface="Consolas" panose="020B0609020204030204" pitchFamily="49" charset="0"/>
                <a:cs typeface="Arial" panose="020B0604020202020204" pitchFamily="34" charset="0"/>
              </a:rPr>
              <a:t> &lt;</a:t>
            </a:r>
            <a:r>
              <a:rPr lang="en-US" sz="1000" dirty="0" err="1">
                <a:solidFill>
                  <a:srgbClr val="004B87">
                    <a:lumMod val="60000"/>
                    <a:lumOff val="40000"/>
                  </a:srgbClr>
                </a:solidFill>
                <a:latin typeface="Consolas" panose="020B0609020204030204" pitchFamily="49" charset="0"/>
                <a:cs typeface="Arial" panose="020B0604020202020204" pitchFamily="34" charset="0"/>
              </a:rPr>
              <a:t>typename</a:t>
            </a:r>
            <a:r>
              <a:rPr lang="en-US" sz="1000" dirty="0">
                <a:solidFill>
                  <a:srgbClr val="FFFFFF"/>
                </a:solidFill>
                <a:latin typeface="Consolas" panose="020B0609020204030204" pitchFamily="49" charset="0"/>
                <a:cs typeface="Arial" panose="020B0604020202020204" pitchFamily="34" charset="0"/>
              </a:rPr>
              <a:t> T&gt;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004B87">
                    <a:lumMod val="60000"/>
                    <a:lumOff val="40000"/>
                  </a:srgbClr>
                </a:solidFill>
                <a:latin typeface="Consolas" panose="020B0609020204030204" pitchFamily="49" charset="0"/>
                <a:cs typeface="Arial" panose="020B0604020202020204" pitchFamily="34" charset="0"/>
              </a:rPr>
              <a:t>void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reduce(...)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ReduceBase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reduceShader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lang="en-US" sz="1000" dirty="0">
              <a:solidFill>
                <a:srgbClr val="FFFFFF"/>
              </a:solidFill>
              <a:latin typeface="Consolas" panose="020B0609020204030204" pitchFamily="49" charset="0"/>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switch</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whichKernel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0: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ReduceShader0&lt;T&gt;();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1: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ReduceShader1&lt;T&gt;();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indent="0">
              <a:lnSpc>
                <a:spcPct val="100000"/>
              </a:lnSpc>
              <a:spcBef>
                <a:spcPts val="100"/>
              </a:spcBef>
              <a:buNone/>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2: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ReduceShader2&lt;T&gt;();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3: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ReduceShader3&lt;T&gt;();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indent="0">
              <a:lnSpc>
                <a:spcPct val="100000"/>
              </a:lnSpc>
              <a:spcBef>
                <a:spcPts val="100"/>
              </a:spcBef>
              <a:buNone/>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4: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ReduceShader4&lt;T&gt;();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indent="0">
              <a:lnSpc>
                <a:spcPct val="100000"/>
              </a:lnSpc>
              <a:spcBef>
                <a:spcPts val="100"/>
              </a:spcBef>
              <a:buNone/>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5: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ReduceShader5&lt;T&gt;();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6: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ReduceShader6&lt;T&gt;();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indent="0">
              <a:lnSpc>
                <a:spcPct val="100000"/>
              </a:lnSpc>
              <a:spcBef>
                <a:spcPts val="100"/>
              </a:spcBef>
              <a:buNone/>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7: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ReduceShader7&lt;T&gt;();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indent="0">
              <a:lnSpc>
                <a:spcPct val="100000"/>
              </a:lnSpc>
              <a:spcBef>
                <a:spcPts val="100"/>
              </a:spcBef>
              <a:buNone/>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8: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ReduceShader8&lt;T&gt;();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indent="0">
              <a:lnSpc>
                <a:spcPct val="100000"/>
              </a:lnSpc>
              <a:spcBef>
                <a:spcPts val="100"/>
              </a:spcBef>
              <a:buNone/>
              <a:defRPr/>
            </a:pPr>
            <a:r>
              <a:rPr lang="en-US" sz="1000" dirty="0">
                <a:solidFill>
                  <a:srgbClr val="FFFFFF"/>
                </a:solidFill>
                <a:latin typeface="Consolas" panose="020B0609020204030204" pitchFamily="49" charset="0"/>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9: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ReduceShader9&lt;T&gt;();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lang="en-US" sz="1000" dirty="0">
              <a:solidFill>
                <a:srgbClr val="FFFFFF"/>
              </a:solidFill>
              <a:latin typeface="Consolas" panose="020B0609020204030204" pitchFamily="49" charset="0"/>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reduceShader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-&gt;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numThreads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threads;</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-&gt;nIsPow2 = </a:t>
            </a:r>
            <a:r>
              <a:rPr lang="en-US" sz="1000" dirty="0" err="1">
                <a:solidFill>
                  <a:srgbClr val="FFFFFF"/>
                </a:solidFill>
                <a:latin typeface="Consolas" panose="020B0609020204030204" pitchFamily="49" charset="0"/>
                <a:cs typeface="Arial" panose="020B0604020202020204" pitchFamily="34" charset="0"/>
              </a:rPr>
              <a:t>isPowTwo</a:t>
            </a:r>
            <a:r>
              <a:rPr lang="en-US" sz="1000" dirty="0">
                <a:solidFill>
                  <a:srgbClr val="FFFFFF"/>
                </a:solidFill>
                <a:latin typeface="Consolas" panose="020B0609020204030204" pitchFamily="49" charset="0"/>
                <a:cs typeface="Arial" panose="020B0604020202020204" pitchFamily="34" charset="0"/>
              </a:rPr>
              <a:t>(size);</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  </a:t>
            </a:r>
            <a:r>
              <a:rPr lang="en-US" sz="1000" dirty="0" err="1">
                <a:solidFill>
                  <a:srgbClr val="FFFFFF"/>
                </a:solidFill>
                <a:latin typeface="Consolas" panose="020B0609020204030204" pitchFamily="49" charset="0"/>
                <a:cs typeface="Arial" panose="020B0604020202020204" pitchFamily="34" charset="0"/>
              </a:rPr>
              <a:t>reduceRunner</a:t>
            </a:r>
            <a:r>
              <a:rPr lang="en-US" sz="1000" dirty="0">
                <a:solidFill>
                  <a:srgbClr val="FFFFFF"/>
                </a:solidFill>
                <a:latin typeface="Consolas" panose="020B0609020204030204" pitchFamily="49" charset="0"/>
                <a:cs typeface="Arial" panose="020B0604020202020204" pitchFamily="34" charset="0"/>
              </a:rPr>
              <a:t> runner;</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runner.reducer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reduceShader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runner.addComputePass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p:txBody>
      </p:sp>
      <p:sp>
        <p:nvSpPr>
          <p:cNvPr id="8" name="TextBox 7">
            <a:extLst>
              <a:ext uri="{FF2B5EF4-FFF2-40B4-BE49-F238E27FC236}">
                <a16:creationId xmlns:a16="http://schemas.microsoft.com/office/drawing/2014/main" id="{75873B2C-63FA-1116-8F7D-3B2CB8C6C1CB}"/>
              </a:ext>
            </a:extLst>
          </p:cNvPr>
          <p:cNvSpPr txBox="1"/>
          <p:nvPr/>
        </p:nvSpPr>
        <p:spPr>
          <a:xfrm>
            <a:off x="6184232" y="1173824"/>
            <a:ext cx="5245243" cy="400110"/>
          </a:xfrm>
          <a:prstGeom prst="rect">
            <a:avLst/>
          </a:prstGeom>
          <a:noFill/>
        </p:spPr>
        <p:txBody>
          <a:bodyPr wrap="square" rtlCol="0">
            <a:spAutoFit/>
          </a:bodyPr>
          <a:lstStyle/>
          <a:p>
            <a:pPr algn="ctr"/>
            <a:r>
              <a:rPr lang="en-US" sz="2000" dirty="0">
                <a:solidFill>
                  <a:srgbClr val="FFFFFF"/>
                </a:solidFill>
                <a:latin typeface="Calibri"/>
              </a:rPr>
              <a:t>Our version</a:t>
            </a:r>
          </a:p>
        </p:txBody>
      </p:sp>
      <p:pic>
        <p:nvPicPr>
          <p:cNvPr id="13" name="Picture 12">
            <a:extLst>
              <a:ext uri="{FF2B5EF4-FFF2-40B4-BE49-F238E27FC236}">
                <a16:creationId xmlns:a16="http://schemas.microsoft.com/office/drawing/2014/main" id="{AAC54AB9-2BF3-C148-24E9-1B4D50F97373}"/>
              </a:ext>
            </a:extLst>
          </p:cNvPr>
          <p:cNvPicPr>
            <a:picLocks noChangeAspect="1"/>
          </p:cNvPicPr>
          <p:nvPr/>
        </p:nvPicPr>
        <p:blipFill>
          <a:blip r:embed="rId3"/>
          <a:stretch>
            <a:fillRect/>
          </a:stretch>
        </p:blipFill>
        <p:spPr>
          <a:xfrm>
            <a:off x="954505" y="2599323"/>
            <a:ext cx="4933276" cy="3167814"/>
          </a:xfrm>
          <a:prstGeom prst="rect">
            <a:avLst/>
          </a:prstGeom>
        </p:spPr>
      </p:pic>
      <p:sp>
        <p:nvSpPr>
          <p:cNvPr id="10" name="TextBox 9">
            <a:extLst>
              <a:ext uri="{FF2B5EF4-FFF2-40B4-BE49-F238E27FC236}">
                <a16:creationId xmlns:a16="http://schemas.microsoft.com/office/drawing/2014/main" id="{B5E1BBE6-9E61-36B4-873C-3CB88B95F368}"/>
              </a:ext>
            </a:extLst>
          </p:cNvPr>
          <p:cNvSpPr txBox="1"/>
          <p:nvPr/>
        </p:nvSpPr>
        <p:spPr>
          <a:xfrm>
            <a:off x="1851423" y="6480547"/>
            <a:ext cx="3280284" cy="369332"/>
          </a:xfrm>
          <a:prstGeom prst="rect">
            <a:avLst/>
          </a:prstGeom>
          <a:noFill/>
        </p:spPr>
        <p:txBody>
          <a:bodyPr wrap="square">
            <a:spAutoFit/>
          </a:bodyPr>
          <a:lstStyle/>
          <a:p>
            <a:r>
              <a:rPr lang="en-AU" dirty="0"/>
              <a:t>[NVIDIA Corporation 2022]</a:t>
            </a:r>
            <a:endParaRPr lang="en-US" dirty="0"/>
          </a:p>
        </p:txBody>
      </p:sp>
    </p:spTree>
    <p:extLst>
      <p:ext uri="{BB962C8B-B14F-4D97-AF65-F5344CB8AC3E}">
        <p14:creationId xmlns:p14="http://schemas.microsoft.com/office/powerpoint/2010/main" val="389973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6894-395E-2610-8138-02D6F8CCFFE0}"/>
              </a:ext>
            </a:extLst>
          </p:cNvPr>
          <p:cNvSpPr>
            <a:spLocks noGrp="1"/>
          </p:cNvSpPr>
          <p:nvPr>
            <p:ph type="title"/>
          </p:nvPr>
        </p:nvSpPr>
        <p:spPr/>
        <p:txBody>
          <a:bodyPr>
            <a:normAutofit/>
          </a:bodyPr>
          <a:lstStyle/>
          <a:p>
            <a:r>
              <a:rPr lang="en-US" dirty="0"/>
              <a:t>Why Templates are Insufficient</a:t>
            </a:r>
          </a:p>
        </p:txBody>
      </p:sp>
      <p:sp>
        <p:nvSpPr>
          <p:cNvPr id="4" name="Slide Number Placeholder 3">
            <a:extLst>
              <a:ext uri="{FF2B5EF4-FFF2-40B4-BE49-F238E27FC236}">
                <a16:creationId xmlns:a16="http://schemas.microsoft.com/office/drawing/2014/main" id="{4DBF6C95-048F-3076-AD28-33918031A1DA}"/>
              </a:ext>
            </a:extLst>
          </p:cNvPr>
          <p:cNvSpPr>
            <a:spLocks noGrp="1"/>
          </p:cNvSpPr>
          <p:nvPr>
            <p:ph type="sldNum" sz="quarter" idx="12"/>
          </p:nvPr>
        </p:nvSpPr>
        <p:spPr/>
        <p:txBody>
          <a:bodyPr/>
          <a:lstStyle/>
          <a:p>
            <a:fld id="{AF34EE12-625D-4F50-A9E6-BFA20772C675}" type="slidenum">
              <a:rPr lang="en-US" smtClean="0"/>
              <a:t>55</a:t>
            </a:fld>
            <a:endParaRPr lang="en-US"/>
          </a:p>
        </p:txBody>
      </p:sp>
      <p:sp>
        <p:nvSpPr>
          <p:cNvPr id="5" name="Content Placeholder 6">
            <a:extLst>
              <a:ext uri="{FF2B5EF4-FFF2-40B4-BE49-F238E27FC236}">
                <a16:creationId xmlns:a16="http://schemas.microsoft.com/office/drawing/2014/main" id="{D45578B9-0C54-2B99-5C7D-42AAEB10A2FD}"/>
              </a:ext>
            </a:extLst>
          </p:cNvPr>
          <p:cNvSpPr txBox="1">
            <a:spLocks/>
          </p:cNvSpPr>
          <p:nvPr/>
        </p:nvSpPr>
        <p:spPr>
          <a:xfrm>
            <a:off x="783379" y="1628217"/>
            <a:ext cx="5245245"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p:txBody>
      </p:sp>
      <p:sp>
        <p:nvSpPr>
          <p:cNvPr id="6" name="TextBox 5">
            <a:extLst>
              <a:ext uri="{FF2B5EF4-FFF2-40B4-BE49-F238E27FC236}">
                <a16:creationId xmlns:a16="http://schemas.microsoft.com/office/drawing/2014/main" id="{ACB6CB48-7CE1-B66F-DC9F-D2DC9CABD583}"/>
              </a:ext>
            </a:extLst>
          </p:cNvPr>
          <p:cNvSpPr txBox="1"/>
          <p:nvPr/>
        </p:nvSpPr>
        <p:spPr>
          <a:xfrm>
            <a:off x="954505" y="1173824"/>
            <a:ext cx="5074120" cy="400110"/>
          </a:xfrm>
          <a:prstGeom prst="rect">
            <a:avLst/>
          </a:prstGeom>
          <a:noFill/>
        </p:spPr>
        <p:txBody>
          <a:bodyPr wrap="square" rtlCol="0">
            <a:spAutoFit/>
          </a:bodyPr>
          <a:lstStyle/>
          <a:p>
            <a:pPr algn="ctr"/>
            <a:r>
              <a:rPr lang="en-US" sz="2000" dirty="0">
                <a:solidFill>
                  <a:srgbClr val="FFFFFF"/>
                </a:solidFill>
                <a:latin typeface="Calibri"/>
              </a:rPr>
              <a:t>reduction_kernel.cu (CUDA Sample)</a:t>
            </a:r>
          </a:p>
        </p:txBody>
      </p:sp>
      <p:sp>
        <p:nvSpPr>
          <p:cNvPr id="7" name="Content Placeholder 6">
            <a:extLst>
              <a:ext uri="{FF2B5EF4-FFF2-40B4-BE49-F238E27FC236}">
                <a16:creationId xmlns:a16="http://schemas.microsoft.com/office/drawing/2014/main" id="{83A27843-33BD-A245-99EF-240E46D98176}"/>
              </a:ext>
            </a:extLst>
          </p:cNvPr>
          <p:cNvSpPr txBox="1">
            <a:spLocks/>
          </p:cNvSpPr>
          <p:nvPr/>
        </p:nvSpPr>
        <p:spPr>
          <a:xfrm>
            <a:off x="6184233" y="1628217"/>
            <a:ext cx="5245244"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chemeClr val="accent1">
                    <a:lumMod val="75000"/>
                  </a:schemeClr>
                </a:solidFill>
                <a:latin typeface="Consolas" panose="020B0609020204030204" pitchFamily="49" charset="0"/>
                <a:cs typeface="Arial" panose="020B0604020202020204" pitchFamily="34" charset="0"/>
              </a:rPr>
              <a:t>// Nothing :)</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p:txBody>
      </p:sp>
      <p:sp>
        <p:nvSpPr>
          <p:cNvPr id="8" name="TextBox 7">
            <a:extLst>
              <a:ext uri="{FF2B5EF4-FFF2-40B4-BE49-F238E27FC236}">
                <a16:creationId xmlns:a16="http://schemas.microsoft.com/office/drawing/2014/main" id="{75873B2C-63FA-1116-8F7D-3B2CB8C6C1CB}"/>
              </a:ext>
            </a:extLst>
          </p:cNvPr>
          <p:cNvSpPr txBox="1"/>
          <p:nvPr/>
        </p:nvSpPr>
        <p:spPr>
          <a:xfrm>
            <a:off x="6184232" y="1173824"/>
            <a:ext cx="5245243" cy="400110"/>
          </a:xfrm>
          <a:prstGeom prst="rect">
            <a:avLst/>
          </a:prstGeom>
          <a:noFill/>
        </p:spPr>
        <p:txBody>
          <a:bodyPr wrap="square" rtlCol="0">
            <a:spAutoFit/>
          </a:bodyPr>
          <a:lstStyle/>
          <a:p>
            <a:pPr algn="ctr"/>
            <a:r>
              <a:rPr lang="en-US" sz="2000" dirty="0">
                <a:solidFill>
                  <a:srgbClr val="FFFFFF"/>
                </a:solidFill>
                <a:latin typeface="Calibri"/>
              </a:rPr>
              <a:t>Our version</a:t>
            </a:r>
          </a:p>
        </p:txBody>
      </p:sp>
      <p:pic>
        <p:nvPicPr>
          <p:cNvPr id="9" name="Picture 8">
            <a:extLst>
              <a:ext uri="{FF2B5EF4-FFF2-40B4-BE49-F238E27FC236}">
                <a16:creationId xmlns:a16="http://schemas.microsoft.com/office/drawing/2014/main" id="{E5F5ACC1-D59A-D6C3-453E-D0E30182B73C}"/>
              </a:ext>
            </a:extLst>
          </p:cNvPr>
          <p:cNvPicPr>
            <a:picLocks noChangeAspect="1"/>
          </p:cNvPicPr>
          <p:nvPr/>
        </p:nvPicPr>
        <p:blipFill>
          <a:blip r:embed="rId3"/>
          <a:stretch>
            <a:fillRect/>
          </a:stretch>
        </p:blipFill>
        <p:spPr>
          <a:xfrm>
            <a:off x="1267933" y="1756924"/>
            <a:ext cx="4276135" cy="4603333"/>
          </a:xfrm>
          <a:prstGeom prst="rect">
            <a:avLst/>
          </a:prstGeom>
        </p:spPr>
      </p:pic>
      <p:sp>
        <p:nvSpPr>
          <p:cNvPr id="10" name="TextBox 9">
            <a:extLst>
              <a:ext uri="{FF2B5EF4-FFF2-40B4-BE49-F238E27FC236}">
                <a16:creationId xmlns:a16="http://schemas.microsoft.com/office/drawing/2014/main" id="{481BA858-34B2-B1AB-1018-35C1D91D891E}"/>
              </a:ext>
            </a:extLst>
          </p:cNvPr>
          <p:cNvSpPr txBox="1"/>
          <p:nvPr/>
        </p:nvSpPr>
        <p:spPr>
          <a:xfrm>
            <a:off x="1851423" y="6480547"/>
            <a:ext cx="3280284" cy="369332"/>
          </a:xfrm>
          <a:prstGeom prst="rect">
            <a:avLst/>
          </a:prstGeom>
          <a:noFill/>
        </p:spPr>
        <p:txBody>
          <a:bodyPr wrap="square">
            <a:spAutoFit/>
          </a:bodyPr>
          <a:lstStyle/>
          <a:p>
            <a:r>
              <a:rPr lang="en-AU" dirty="0"/>
              <a:t>[NVIDIA Corporation 2022]</a:t>
            </a:r>
            <a:endParaRPr lang="en-US" dirty="0"/>
          </a:p>
        </p:txBody>
      </p:sp>
    </p:spTree>
    <p:extLst>
      <p:ext uri="{BB962C8B-B14F-4D97-AF65-F5344CB8AC3E}">
        <p14:creationId xmlns:p14="http://schemas.microsoft.com/office/powerpoint/2010/main" val="295023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6894-395E-2610-8138-02D6F8CCFFE0}"/>
              </a:ext>
            </a:extLst>
          </p:cNvPr>
          <p:cNvSpPr>
            <a:spLocks noGrp="1"/>
          </p:cNvSpPr>
          <p:nvPr>
            <p:ph type="title"/>
          </p:nvPr>
        </p:nvSpPr>
        <p:spPr/>
        <p:txBody>
          <a:bodyPr>
            <a:normAutofit/>
          </a:bodyPr>
          <a:lstStyle/>
          <a:p>
            <a:r>
              <a:rPr lang="en-US" dirty="0"/>
              <a:t>Why Templates are Insufficient</a:t>
            </a:r>
          </a:p>
        </p:txBody>
      </p:sp>
      <p:sp>
        <p:nvSpPr>
          <p:cNvPr id="4" name="Slide Number Placeholder 3">
            <a:extLst>
              <a:ext uri="{FF2B5EF4-FFF2-40B4-BE49-F238E27FC236}">
                <a16:creationId xmlns:a16="http://schemas.microsoft.com/office/drawing/2014/main" id="{4DBF6C95-048F-3076-AD28-33918031A1DA}"/>
              </a:ext>
            </a:extLst>
          </p:cNvPr>
          <p:cNvSpPr>
            <a:spLocks noGrp="1"/>
          </p:cNvSpPr>
          <p:nvPr>
            <p:ph type="sldNum" sz="quarter" idx="12"/>
          </p:nvPr>
        </p:nvSpPr>
        <p:spPr/>
        <p:txBody>
          <a:bodyPr/>
          <a:lstStyle/>
          <a:p>
            <a:fld id="{AF34EE12-625D-4F50-A9E6-BFA20772C675}" type="slidenum">
              <a:rPr lang="en-US" smtClean="0"/>
              <a:t>56</a:t>
            </a:fld>
            <a:endParaRPr lang="en-US"/>
          </a:p>
        </p:txBody>
      </p:sp>
      <p:sp>
        <p:nvSpPr>
          <p:cNvPr id="5" name="Content Placeholder 6">
            <a:extLst>
              <a:ext uri="{FF2B5EF4-FFF2-40B4-BE49-F238E27FC236}">
                <a16:creationId xmlns:a16="http://schemas.microsoft.com/office/drawing/2014/main" id="{D45578B9-0C54-2B99-5C7D-42AAEB10A2FD}"/>
              </a:ext>
            </a:extLst>
          </p:cNvPr>
          <p:cNvSpPr txBox="1">
            <a:spLocks/>
          </p:cNvSpPr>
          <p:nvPr/>
        </p:nvSpPr>
        <p:spPr>
          <a:xfrm>
            <a:off x="783379" y="1628217"/>
            <a:ext cx="5245245"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p:txBody>
      </p:sp>
      <p:sp>
        <p:nvSpPr>
          <p:cNvPr id="6" name="TextBox 5">
            <a:extLst>
              <a:ext uri="{FF2B5EF4-FFF2-40B4-BE49-F238E27FC236}">
                <a16:creationId xmlns:a16="http://schemas.microsoft.com/office/drawing/2014/main" id="{ACB6CB48-7CE1-B66F-DC9F-D2DC9CABD583}"/>
              </a:ext>
            </a:extLst>
          </p:cNvPr>
          <p:cNvSpPr txBox="1"/>
          <p:nvPr/>
        </p:nvSpPr>
        <p:spPr>
          <a:xfrm>
            <a:off x="954505" y="1173824"/>
            <a:ext cx="5074120" cy="400110"/>
          </a:xfrm>
          <a:prstGeom prst="rect">
            <a:avLst/>
          </a:prstGeom>
          <a:noFill/>
        </p:spPr>
        <p:txBody>
          <a:bodyPr wrap="square" rtlCol="0">
            <a:spAutoFit/>
          </a:bodyPr>
          <a:lstStyle/>
          <a:p>
            <a:pPr algn="ctr"/>
            <a:r>
              <a:rPr lang="en-US" sz="2000" dirty="0">
                <a:solidFill>
                  <a:srgbClr val="FFFFFF"/>
                </a:solidFill>
                <a:latin typeface="Calibri"/>
              </a:rPr>
              <a:t>reduction_kernel.cu (CUDA Sample)</a:t>
            </a:r>
          </a:p>
        </p:txBody>
      </p:sp>
      <p:sp>
        <p:nvSpPr>
          <p:cNvPr id="7" name="Content Placeholder 6">
            <a:extLst>
              <a:ext uri="{FF2B5EF4-FFF2-40B4-BE49-F238E27FC236}">
                <a16:creationId xmlns:a16="http://schemas.microsoft.com/office/drawing/2014/main" id="{83A27843-33BD-A245-99EF-240E46D98176}"/>
              </a:ext>
            </a:extLst>
          </p:cNvPr>
          <p:cNvSpPr txBox="1">
            <a:spLocks/>
          </p:cNvSpPr>
          <p:nvPr/>
        </p:nvSpPr>
        <p:spPr>
          <a:xfrm>
            <a:off x="6184233" y="1628217"/>
            <a:ext cx="5245244"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chemeClr val="accent1">
                    <a:lumMod val="75000"/>
                  </a:schemeClr>
                </a:solidFill>
                <a:latin typeface="Consolas" panose="020B0609020204030204" pitchFamily="49" charset="0"/>
                <a:cs typeface="Arial" panose="020B0604020202020204" pitchFamily="34" charset="0"/>
              </a:rPr>
              <a:t>// Nothing :)</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p:txBody>
      </p:sp>
      <p:sp>
        <p:nvSpPr>
          <p:cNvPr id="8" name="TextBox 7">
            <a:extLst>
              <a:ext uri="{FF2B5EF4-FFF2-40B4-BE49-F238E27FC236}">
                <a16:creationId xmlns:a16="http://schemas.microsoft.com/office/drawing/2014/main" id="{75873B2C-63FA-1116-8F7D-3B2CB8C6C1CB}"/>
              </a:ext>
            </a:extLst>
          </p:cNvPr>
          <p:cNvSpPr txBox="1"/>
          <p:nvPr/>
        </p:nvSpPr>
        <p:spPr>
          <a:xfrm>
            <a:off x="6184232" y="1173824"/>
            <a:ext cx="5245243" cy="400110"/>
          </a:xfrm>
          <a:prstGeom prst="rect">
            <a:avLst/>
          </a:prstGeom>
          <a:noFill/>
        </p:spPr>
        <p:txBody>
          <a:bodyPr wrap="square" rtlCol="0">
            <a:spAutoFit/>
          </a:bodyPr>
          <a:lstStyle/>
          <a:p>
            <a:pPr algn="ctr"/>
            <a:r>
              <a:rPr lang="en-US" sz="2000" dirty="0">
                <a:solidFill>
                  <a:srgbClr val="FFFFFF"/>
                </a:solidFill>
                <a:latin typeface="Calibri"/>
              </a:rPr>
              <a:t>Our version</a:t>
            </a:r>
          </a:p>
        </p:txBody>
      </p:sp>
      <p:pic>
        <p:nvPicPr>
          <p:cNvPr id="10" name="Picture 9">
            <a:extLst>
              <a:ext uri="{FF2B5EF4-FFF2-40B4-BE49-F238E27FC236}">
                <a16:creationId xmlns:a16="http://schemas.microsoft.com/office/drawing/2014/main" id="{A6DF31CA-3608-8768-9D31-BBDC38A1CF32}"/>
              </a:ext>
            </a:extLst>
          </p:cNvPr>
          <p:cNvPicPr>
            <a:picLocks noChangeAspect="1"/>
          </p:cNvPicPr>
          <p:nvPr/>
        </p:nvPicPr>
        <p:blipFill>
          <a:blip r:embed="rId3"/>
          <a:stretch>
            <a:fillRect/>
          </a:stretch>
        </p:blipFill>
        <p:spPr>
          <a:xfrm>
            <a:off x="1752367" y="1985125"/>
            <a:ext cx="3478396" cy="4146931"/>
          </a:xfrm>
          <a:prstGeom prst="rect">
            <a:avLst/>
          </a:prstGeom>
        </p:spPr>
      </p:pic>
      <p:sp>
        <p:nvSpPr>
          <p:cNvPr id="9" name="TextBox 8">
            <a:extLst>
              <a:ext uri="{FF2B5EF4-FFF2-40B4-BE49-F238E27FC236}">
                <a16:creationId xmlns:a16="http://schemas.microsoft.com/office/drawing/2014/main" id="{29D3879E-53EE-B642-3A03-BC5E3BBDB110}"/>
              </a:ext>
            </a:extLst>
          </p:cNvPr>
          <p:cNvSpPr txBox="1"/>
          <p:nvPr/>
        </p:nvSpPr>
        <p:spPr>
          <a:xfrm>
            <a:off x="1851423" y="6480547"/>
            <a:ext cx="3280284" cy="369332"/>
          </a:xfrm>
          <a:prstGeom prst="rect">
            <a:avLst/>
          </a:prstGeom>
          <a:noFill/>
        </p:spPr>
        <p:txBody>
          <a:bodyPr wrap="square">
            <a:spAutoFit/>
          </a:bodyPr>
          <a:lstStyle/>
          <a:p>
            <a:r>
              <a:rPr lang="en-AU" dirty="0"/>
              <a:t>[NVIDIA Corporation 2022]</a:t>
            </a:r>
            <a:endParaRPr lang="en-US" dirty="0"/>
          </a:p>
        </p:txBody>
      </p:sp>
    </p:spTree>
    <p:extLst>
      <p:ext uri="{BB962C8B-B14F-4D97-AF65-F5344CB8AC3E}">
        <p14:creationId xmlns:p14="http://schemas.microsoft.com/office/powerpoint/2010/main" val="177254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6894-395E-2610-8138-02D6F8CCFFE0}"/>
              </a:ext>
            </a:extLst>
          </p:cNvPr>
          <p:cNvSpPr>
            <a:spLocks noGrp="1"/>
          </p:cNvSpPr>
          <p:nvPr>
            <p:ph type="title"/>
          </p:nvPr>
        </p:nvSpPr>
        <p:spPr/>
        <p:txBody>
          <a:bodyPr>
            <a:normAutofit/>
          </a:bodyPr>
          <a:lstStyle/>
          <a:p>
            <a:r>
              <a:rPr lang="en-US" dirty="0"/>
              <a:t>Why Templates are Insufficient</a:t>
            </a:r>
          </a:p>
        </p:txBody>
      </p:sp>
      <p:sp>
        <p:nvSpPr>
          <p:cNvPr id="4" name="Slide Number Placeholder 3">
            <a:extLst>
              <a:ext uri="{FF2B5EF4-FFF2-40B4-BE49-F238E27FC236}">
                <a16:creationId xmlns:a16="http://schemas.microsoft.com/office/drawing/2014/main" id="{4DBF6C95-048F-3076-AD28-33918031A1DA}"/>
              </a:ext>
            </a:extLst>
          </p:cNvPr>
          <p:cNvSpPr>
            <a:spLocks noGrp="1"/>
          </p:cNvSpPr>
          <p:nvPr>
            <p:ph type="sldNum" sz="quarter" idx="12"/>
          </p:nvPr>
        </p:nvSpPr>
        <p:spPr/>
        <p:txBody>
          <a:bodyPr/>
          <a:lstStyle/>
          <a:p>
            <a:fld id="{AF34EE12-625D-4F50-A9E6-BFA20772C675}" type="slidenum">
              <a:rPr lang="en-US" smtClean="0"/>
              <a:t>57</a:t>
            </a:fld>
            <a:endParaRPr lang="en-US"/>
          </a:p>
        </p:txBody>
      </p:sp>
      <p:sp>
        <p:nvSpPr>
          <p:cNvPr id="5" name="Content Placeholder 6">
            <a:extLst>
              <a:ext uri="{FF2B5EF4-FFF2-40B4-BE49-F238E27FC236}">
                <a16:creationId xmlns:a16="http://schemas.microsoft.com/office/drawing/2014/main" id="{D45578B9-0C54-2B99-5C7D-42AAEB10A2FD}"/>
              </a:ext>
            </a:extLst>
          </p:cNvPr>
          <p:cNvSpPr txBox="1">
            <a:spLocks/>
          </p:cNvSpPr>
          <p:nvPr/>
        </p:nvSpPr>
        <p:spPr>
          <a:xfrm>
            <a:off x="783379" y="1628217"/>
            <a:ext cx="5245245"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p:txBody>
      </p:sp>
      <p:sp>
        <p:nvSpPr>
          <p:cNvPr id="6" name="TextBox 5">
            <a:extLst>
              <a:ext uri="{FF2B5EF4-FFF2-40B4-BE49-F238E27FC236}">
                <a16:creationId xmlns:a16="http://schemas.microsoft.com/office/drawing/2014/main" id="{ACB6CB48-7CE1-B66F-DC9F-D2DC9CABD583}"/>
              </a:ext>
            </a:extLst>
          </p:cNvPr>
          <p:cNvSpPr txBox="1"/>
          <p:nvPr/>
        </p:nvSpPr>
        <p:spPr>
          <a:xfrm>
            <a:off x="954505" y="1173824"/>
            <a:ext cx="5074120" cy="400110"/>
          </a:xfrm>
          <a:prstGeom prst="rect">
            <a:avLst/>
          </a:prstGeom>
          <a:noFill/>
        </p:spPr>
        <p:txBody>
          <a:bodyPr wrap="square" rtlCol="0">
            <a:spAutoFit/>
          </a:bodyPr>
          <a:lstStyle/>
          <a:p>
            <a:pPr algn="ctr"/>
            <a:r>
              <a:rPr lang="en-US" sz="2000" dirty="0">
                <a:solidFill>
                  <a:srgbClr val="FFFFFF"/>
                </a:solidFill>
                <a:latin typeface="Calibri"/>
              </a:rPr>
              <a:t>reduction_kernel.cu (CUDA Sample)</a:t>
            </a:r>
          </a:p>
        </p:txBody>
      </p:sp>
      <p:sp>
        <p:nvSpPr>
          <p:cNvPr id="7" name="Content Placeholder 6">
            <a:extLst>
              <a:ext uri="{FF2B5EF4-FFF2-40B4-BE49-F238E27FC236}">
                <a16:creationId xmlns:a16="http://schemas.microsoft.com/office/drawing/2014/main" id="{83A27843-33BD-A245-99EF-240E46D98176}"/>
              </a:ext>
            </a:extLst>
          </p:cNvPr>
          <p:cNvSpPr txBox="1">
            <a:spLocks/>
          </p:cNvSpPr>
          <p:nvPr/>
        </p:nvSpPr>
        <p:spPr>
          <a:xfrm>
            <a:off x="6184233" y="1628217"/>
            <a:ext cx="5245244"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chemeClr val="accent1">
                    <a:lumMod val="75000"/>
                  </a:schemeClr>
                </a:solidFill>
                <a:latin typeface="Consolas" panose="020B0609020204030204" pitchFamily="49" charset="0"/>
                <a:cs typeface="Arial" panose="020B0604020202020204" pitchFamily="34" charset="0"/>
              </a:rPr>
              <a:t>// Nothing :)</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p:txBody>
      </p:sp>
      <p:sp>
        <p:nvSpPr>
          <p:cNvPr id="8" name="TextBox 7">
            <a:extLst>
              <a:ext uri="{FF2B5EF4-FFF2-40B4-BE49-F238E27FC236}">
                <a16:creationId xmlns:a16="http://schemas.microsoft.com/office/drawing/2014/main" id="{75873B2C-63FA-1116-8F7D-3B2CB8C6C1CB}"/>
              </a:ext>
            </a:extLst>
          </p:cNvPr>
          <p:cNvSpPr txBox="1"/>
          <p:nvPr/>
        </p:nvSpPr>
        <p:spPr>
          <a:xfrm>
            <a:off x="6184232" y="1173824"/>
            <a:ext cx="5245243" cy="400110"/>
          </a:xfrm>
          <a:prstGeom prst="rect">
            <a:avLst/>
          </a:prstGeom>
          <a:noFill/>
        </p:spPr>
        <p:txBody>
          <a:bodyPr wrap="square" rtlCol="0">
            <a:spAutoFit/>
          </a:bodyPr>
          <a:lstStyle/>
          <a:p>
            <a:pPr algn="ctr"/>
            <a:r>
              <a:rPr lang="en-US" sz="2000" dirty="0">
                <a:solidFill>
                  <a:srgbClr val="FFFFFF"/>
                </a:solidFill>
                <a:latin typeface="Calibri"/>
              </a:rPr>
              <a:t>Our version</a:t>
            </a:r>
          </a:p>
        </p:txBody>
      </p:sp>
      <p:pic>
        <p:nvPicPr>
          <p:cNvPr id="9" name="Picture 8">
            <a:extLst>
              <a:ext uri="{FF2B5EF4-FFF2-40B4-BE49-F238E27FC236}">
                <a16:creationId xmlns:a16="http://schemas.microsoft.com/office/drawing/2014/main" id="{25515B60-CAFC-A278-3342-777321CEC44F}"/>
              </a:ext>
            </a:extLst>
          </p:cNvPr>
          <p:cNvPicPr>
            <a:picLocks noChangeAspect="1"/>
          </p:cNvPicPr>
          <p:nvPr/>
        </p:nvPicPr>
        <p:blipFill>
          <a:blip r:embed="rId3"/>
          <a:stretch>
            <a:fillRect/>
          </a:stretch>
        </p:blipFill>
        <p:spPr>
          <a:xfrm>
            <a:off x="1478331" y="1816707"/>
            <a:ext cx="4026468" cy="4483768"/>
          </a:xfrm>
          <a:prstGeom prst="rect">
            <a:avLst/>
          </a:prstGeom>
        </p:spPr>
      </p:pic>
      <p:sp>
        <p:nvSpPr>
          <p:cNvPr id="10" name="TextBox 9">
            <a:extLst>
              <a:ext uri="{FF2B5EF4-FFF2-40B4-BE49-F238E27FC236}">
                <a16:creationId xmlns:a16="http://schemas.microsoft.com/office/drawing/2014/main" id="{37D2BC19-74DF-CFD5-A91E-36F1D331D5DF}"/>
              </a:ext>
            </a:extLst>
          </p:cNvPr>
          <p:cNvSpPr txBox="1"/>
          <p:nvPr/>
        </p:nvSpPr>
        <p:spPr>
          <a:xfrm>
            <a:off x="1851423" y="6480547"/>
            <a:ext cx="3280284" cy="369332"/>
          </a:xfrm>
          <a:prstGeom prst="rect">
            <a:avLst/>
          </a:prstGeom>
          <a:noFill/>
        </p:spPr>
        <p:txBody>
          <a:bodyPr wrap="square">
            <a:spAutoFit/>
          </a:bodyPr>
          <a:lstStyle/>
          <a:p>
            <a:r>
              <a:rPr lang="en-AU" dirty="0"/>
              <a:t>[NVIDIA Corporation 2022]</a:t>
            </a:r>
            <a:endParaRPr lang="en-US" dirty="0"/>
          </a:p>
        </p:txBody>
      </p:sp>
    </p:spTree>
    <p:extLst>
      <p:ext uri="{BB962C8B-B14F-4D97-AF65-F5344CB8AC3E}">
        <p14:creationId xmlns:p14="http://schemas.microsoft.com/office/powerpoint/2010/main" val="251195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6894-395E-2610-8138-02D6F8CCFFE0}"/>
              </a:ext>
            </a:extLst>
          </p:cNvPr>
          <p:cNvSpPr>
            <a:spLocks noGrp="1"/>
          </p:cNvSpPr>
          <p:nvPr>
            <p:ph type="title"/>
          </p:nvPr>
        </p:nvSpPr>
        <p:spPr/>
        <p:txBody>
          <a:bodyPr>
            <a:normAutofit/>
          </a:bodyPr>
          <a:lstStyle/>
          <a:p>
            <a:r>
              <a:rPr lang="en-US" dirty="0"/>
              <a:t>Why Templates are Insufficient</a:t>
            </a:r>
          </a:p>
        </p:txBody>
      </p:sp>
      <p:sp>
        <p:nvSpPr>
          <p:cNvPr id="4" name="Slide Number Placeholder 3">
            <a:extLst>
              <a:ext uri="{FF2B5EF4-FFF2-40B4-BE49-F238E27FC236}">
                <a16:creationId xmlns:a16="http://schemas.microsoft.com/office/drawing/2014/main" id="{4DBF6C95-048F-3076-AD28-33918031A1DA}"/>
              </a:ext>
            </a:extLst>
          </p:cNvPr>
          <p:cNvSpPr>
            <a:spLocks noGrp="1"/>
          </p:cNvSpPr>
          <p:nvPr>
            <p:ph type="sldNum" sz="quarter" idx="12"/>
          </p:nvPr>
        </p:nvSpPr>
        <p:spPr/>
        <p:txBody>
          <a:bodyPr/>
          <a:lstStyle/>
          <a:p>
            <a:fld id="{AF34EE12-625D-4F50-A9E6-BFA20772C675}" type="slidenum">
              <a:rPr lang="en-US" smtClean="0"/>
              <a:t>58</a:t>
            </a:fld>
            <a:endParaRPr lang="en-US"/>
          </a:p>
        </p:txBody>
      </p:sp>
      <p:sp>
        <p:nvSpPr>
          <p:cNvPr id="5" name="Content Placeholder 6">
            <a:extLst>
              <a:ext uri="{FF2B5EF4-FFF2-40B4-BE49-F238E27FC236}">
                <a16:creationId xmlns:a16="http://schemas.microsoft.com/office/drawing/2014/main" id="{D45578B9-0C54-2B99-5C7D-42AAEB10A2FD}"/>
              </a:ext>
            </a:extLst>
          </p:cNvPr>
          <p:cNvSpPr txBox="1">
            <a:spLocks/>
          </p:cNvSpPr>
          <p:nvPr/>
        </p:nvSpPr>
        <p:spPr>
          <a:xfrm>
            <a:off x="783379" y="1628217"/>
            <a:ext cx="5245245"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p:txBody>
      </p:sp>
      <p:sp>
        <p:nvSpPr>
          <p:cNvPr id="6" name="TextBox 5">
            <a:extLst>
              <a:ext uri="{FF2B5EF4-FFF2-40B4-BE49-F238E27FC236}">
                <a16:creationId xmlns:a16="http://schemas.microsoft.com/office/drawing/2014/main" id="{ACB6CB48-7CE1-B66F-DC9F-D2DC9CABD583}"/>
              </a:ext>
            </a:extLst>
          </p:cNvPr>
          <p:cNvSpPr txBox="1"/>
          <p:nvPr/>
        </p:nvSpPr>
        <p:spPr>
          <a:xfrm>
            <a:off x="954505" y="1173824"/>
            <a:ext cx="5074120" cy="400110"/>
          </a:xfrm>
          <a:prstGeom prst="rect">
            <a:avLst/>
          </a:prstGeom>
          <a:noFill/>
        </p:spPr>
        <p:txBody>
          <a:bodyPr wrap="square" rtlCol="0">
            <a:spAutoFit/>
          </a:bodyPr>
          <a:lstStyle/>
          <a:p>
            <a:pPr algn="ctr"/>
            <a:r>
              <a:rPr lang="en-US" sz="2000" dirty="0">
                <a:solidFill>
                  <a:srgbClr val="FFFFFF"/>
                </a:solidFill>
                <a:latin typeface="Calibri"/>
              </a:rPr>
              <a:t>reduction_kernel.cu (CUDA Sample)</a:t>
            </a:r>
          </a:p>
        </p:txBody>
      </p:sp>
      <p:sp>
        <p:nvSpPr>
          <p:cNvPr id="7" name="Content Placeholder 6">
            <a:extLst>
              <a:ext uri="{FF2B5EF4-FFF2-40B4-BE49-F238E27FC236}">
                <a16:creationId xmlns:a16="http://schemas.microsoft.com/office/drawing/2014/main" id="{83A27843-33BD-A245-99EF-240E46D98176}"/>
              </a:ext>
            </a:extLst>
          </p:cNvPr>
          <p:cNvSpPr txBox="1">
            <a:spLocks/>
          </p:cNvSpPr>
          <p:nvPr/>
        </p:nvSpPr>
        <p:spPr>
          <a:xfrm>
            <a:off x="6184233" y="1628217"/>
            <a:ext cx="5245244"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chemeClr val="accent1">
                    <a:lumMod val="75000"/>
                  </a:schemeClr>
                </a:solidFill>
                <a:latin typeface="Consolas" panose="020B0609020204030204" pitchFamily="49" charset="0"/>
                <a:cs typeface="Arial" panose="020B0604020202020204" pitchFamily="34" charset="0"/>
              </a:rPr>
              <a:t>// Nothing :)</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p:txBody>
      </p:sp>
      <p:sp>
        <p:nvSpPr>
          <p:cNvPr id="8" name="TextBox 7">
            <a:extLst>
              <a:ext uri="{FF2B5EF4-FFF2-40B4-BE49-F238E27FC236}">
                <a16:creationId xmlns:a16="http://schemas.microsoft.com/office/drawing/2014/main" id="{75873B2C-63FA-1116-8F7D-3B2CB8C6C1CB}"/>
              </a:ext>
            </a:extLst>
          </p:cNvPr>
          <p:cNvSpPr txBox="1"/>
          <p:nvPr/>
        </p:nvSpPr>
        <p:spPr>
          <a:xfrm>
            <a:off x="6184232" y="1173824"/>
            <a:ext cx="5245243" cy="400110"/>
          </a:xfrm>
          <a:prstGeom prst="rect">
            <a:avLst/>
          </a:prstGeom>
          <a:noFill/>
        </p:spPr>
        <p:txBody>
          <a:bodyPr wrap="square" rtlCol="0">
            <a:spAutoFit/>
          </a:bodyPr>
          <a:lstStyle/>
          <a:p>
            <a:pPr algn="ctr"/>
            <a:r>
              <a:rPr lang="en-US" sz="2000" dirty="0">
                <a:solidFill>
                  <a:srgbClr val="FFFFFF"/>
                </a:solidFill>
                <a:latin typeface="Calibri"/>
              </a:rPr>
              <a:t>Our version</a:t>
            </a:r>
          </a:p>
        </p:txBody>
      </p:sp>
      <p:pic>
        <p:nvPicPr>
          <p:cNvPr id="9" name="Picture 8">
            <a:extLst>
              <a:ext uri="{FF2B5EF4-FFF2-40B4-BE49-F238E27FC236}">
                <a16:creationId xmlns:a16="http://schemas.microsoft.com/office/drawing/2014/main" id="{D0BDA2D9-0D82-8902-3DBB-C36A192EBC96}"/>
              </a:ext>
            </a:extLst>
          </p:cNvPr>
          <p:cNvPicPr>
            <a:picLocks noChangeAspect="1"/>
          </p:cNvPicPr>
          <p:nvPr/>
        </p:nvPicPr>
        <p:blipFill>
          <a:blip r:embed="rId3"/>
          <a:stretch>
            <a:fillRect/>
          </a:stretch>
        </p:blipFill>
        <p:spPr>
          <a:xfrm>
            <a:off x="1436582" y="1807826"/>
            <a:ext cx="3938838" cy="4501529"/>
          </a:xfrm>
          <a:prstGeom prst="rect">
            <a:avLst/>
          </a:prstGeom>
        </p:spPr>
      </p:pic>
      <p:sp>
        <p:nvSpPr>
          <p:cNvPr id="10" name="TextBox 9">
            <a:extLst>
              <a:ext uri="{FF2B5EF4-FFF2-40B4-BE49-F238E27FC236}">
                <a16:creationId xmlns:a16="http://schemas.microsoft.com/office/drawing/2014/main" id="{6AD23EC6-A82C-4FA0-38FA-4E0E18EBAB93}"/>
              </a:ext>
            </a:extLst>
          </p:cNvPr>
          <p:cNvSpPr txBox="1"/>
          <p:nvPr/>
        </p:nvSpPr>
        <p:spPr>
          <a:xfrm>
            <a:off x="1851423" y="6480547"/>
            <a:ext cx="3280284" cy="369332"/>
          </a:xfrm>
          <a:prstGeom prst="rect">
            <a:avLst/>
          </a:prstGeom>
          <a:noFill/>
        </p:spPr>
        <p:txBody>
          <a:bodyPr wrap="square">
            <a:spAutoFit/>
          </a:bodyPr>
          <a:lstStyle/>
          <a:p>
            <a:r>
              <a:rPr lang="en-AU" dirty="0"/>
              <a:t>[NVIDIA Corporation 2022]</a:t>
            </a:r>
            <a:endParaRPr lang="en-US" dirty="0"/>
          </a:p>
        </p:txBody>
      </p:sp>
    </p:spTree>
    <p:extLst>
      <p:ext uri="{BB962C8B-B14F-4D97-AF65-F5344CB8AC3E}">
        <p14:creationId xmlns:p14="http://schemas.microsoft.com/office/powerpoint/2010/main" val="188255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6894-395E-2610-8138-02D6F8CCFFE0}"/>
              </a:ext>
            </a:extLst>
          </p:cNvPr>
          <p:cNvSpPr>
            <a:spLocks noGrp="1"/>
          </p:cNvSpPr>
          <p:nvPr>
            <p:ph type="title"/>
          </p:nvPr>
        </p:nvSpPr>
        <p:spPr/>
        <p:txBody>
          <a:bodyPr>
            <a:normAutofit/>
          </a:bodyPr>
          <a:lstStyle/>
          <a:p>
            <a:r>
              <a:rPr lang="en-US" dirty="0"/>
              <a:t>Why Templates are Insufficient</a:t>
            </a:r>
          </a:p>
        </p:txBody>
      </p:sp>
      <p:sp>
        <p:nvSpPr>
          <p:cNvPr id="4" name="Slide Number Placeholder 3">
            <a:extLst>
              <a:ext uri="{FF2B5EF4-FFF2-40B4-BE49-F238E27FC236}">
                <a16:creationId xmlns:a16="http://schemas.microsoft.com/office/drawing/2014/main" id="{4DBF6C95-048F-3076-AD28-33918031A1DA}"/>
              </a:ext>
            </a:extLst>
          </p:cNvPr>
          <p:cNvSpPr>
            <a:spLocks noGrp="1"/>
          </p:cNvSpPr>
          <p:nvPr>
            <p:ph type="sldNum" sz="quarter" idx="12"/>
          </p:nvPr>
        </p:nvSpPr>
        <p:spPr/>
        <p:txBody>
          <a:bodyPr/>
          <a:lstStyle/>
          <a:p>
            <a:fld id="{AF34EE12-625D-4F50-A9E6-BFA20772C675}" type="slidenum">
              <a:rPr lang="en-US" smtClean="0"/>
              <a:t>59</a:t>
            </a:fld>
            <a:endParaRPr lang="en-US"/>
          </a:p>
        </p:txBody>
      </p:sp>
      <p:sp>
        <p:nvSpPr>
          <p:cNvPr id="5" name="Content Placeholder 6">
            <a:extLst>
              <a:ext uri="{FF2B5EF4-FFF2-40B4-BE49-F238E27FC236}">
                <a16:creationId xmlns:a16="http://schemas.microsoft.com/office/drawing/2014/main" id="{D45578B9-0C54-2B99-5C7D-42AAEB10A2FD}"/>
              </a:ext>
            </a:extLst>
          </p:cNvPr>
          <p:cNvSpPr txBox="1">
            <a:spLocks/>
          </p:cNvSpPr>
          <p:nvPr/>
        </p:nvSpPr>
        <p:spPr>
          <a:xfrm>
            <a:off x="783379" y="1628217"/>
            <a:ext cx="5245245"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p:txBody>
      </p:sp>
      <p:sp>
        <p:nvSpPr>
          <p:cNvPr id="6" name="TextBox 5">
            <a:extLst>
              <a:ext uri="{FF2B5EF4-FFF2-40B4-BE49-F238E27FC236}">
                <a16:creationId xmlns:a16="http://schemas.microsoft.com/office/drawing/2014/main" id="{ACB6CB48-7CE1-B66F-DC9F-D2DC9CABD583}"/>
              </a:ext>
            </a:extLst>
          </p:cNvPr>
          <p:cNvSpPr txBox="1"/>
          <p:nvPr/>
        </p:nvSpPr>
        <p:spPr>
          <a:xfrm>
            <a:off x="954505" y="1173824"/>
            <a:ext cx="5074120" cy="400110"/>
          </a:xfrm>
          <a:prstGeom prst="rect">
            <a:avLst/>
          </a:prstGeom>
          <a:noFill/>
        </p:spPr>
        <p:txBody>
          <a:bodyPr wrap="square" rtlCol="0">
            <a:spAutoFit/>
          </a:bodyPr>
          <a:lstStyle/>
          <a:p>
            <a:pPr algn="ctr"/>
            <a:r>
              <a:rPr lang="en-US" sz="2000" dirty="0">
                <a:solidFill>
                  <a:srgbClr val="FFFFFF"/>
                </a:solidFill>
                <a:latin typeface="Calibri"/>
              </a:rPr>
              <a:t>reduction_kernel.cu (CUDA Sample)</a:t>
            </a:r>
          </a:p>
        </p:txBody>
      </p:sp>
      <p:sp>
        <p:nvSpPr>
          <p:cNvPr id="7" name="Content Placeholder 6">
            <a:extLst>
              <a:ext uri="{FF2B5EF4-FFF2-40B4-BE49-F238E27FC236}">
                <a16:creationId xmlns:a16="http://schemas.microsoft.com/office/drawing/2014/main" id="{83A27843-33BD-A245-99EF-240E46D98176}"/>
              </a:ext>
            </a:extLst>
          </p:cNvPr>
          <p:cNvSpPr txBox="1">
            <a:spLocks/>
          </p:cNvSpPr>
          <p:nvPr/>
        </p:nvSpPr>
        <p:spPr>
          <a:xfrm>
            <a:off x="6184233" y="1628217"/>
            <a:ext cx="5245244"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chemeClr val="accent1">
                    <a:lumMod val="75000"/>
                  </a:schemeClr>
                </a:solidFill>
                <a:latin typeface="Consolas" panose="020B0609020204030204" pitchFamily="49" charset="0"/>
                <a:cs typeface="Arial" panose="020B0604020202020204" pitchFamily="34" charset="0"/>
              </a:rPr>
              <a:t>// Nothing :)</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p:txBody>
      </p:sp>
      <p:sp>
        <p:nvSpPr>
          <p:cNvPr id="8" name="TextBox 7">
            <a:extLst>
              <a:ext uri="{FF2B5EF4-FFF2-40B4-BE49-F238E27FC236}">
                <a16:creationId xmlns:a16="http://schemas.microsoft.com/office/drawing/2014/main" id="{75873B2C-63FA-1116-8F7D-3B2CB8C6C1CB}"/>
              </a:ext>
            </a:extLst>
          </p:cNvPr>
          <p:cNvSpPr txBox="1"/>
          <p:nvPr/>
        </p:nvSpPr>
        <p:spPr>
          <a:xfrm>
            <a:off x="6184232" y="1173824"/>
            <a:ext cx="5245243" cy="400110"/>
          </a:xfrm>
          <a:prstGeom prst="rect">
            <a:avLst/>
          </a:prstGeom>
          <a:noFill/>
        </p:spPr>
        <p:txBody>
          <a:bodyPr wrap="square" rtlCol="0">
            <a:spAutoFit/>
          </a:bodyPr>
          <a:lstStyle/>
          <a:p>
            <a:pPr algn="ctr"/>
            <a:r>
              <a:rPr lang="en-US" sz="2000" dirty="0">
                <a:solidFill>
                  <a:srgbClr val="FFFFFF"/>
                </a:solidFill>
                <a:latin typeface="Calibri"/>
              </a:rPr>
              <a:t>Our version</a:t>
            </a:r>
          </a:p>
        </p:txBody>
      </p:sp>
      <p:pic>
        <p:nvPicPr>
          <p:cNvPr id="9" name="Picture 8">
            <a:extLst>
              <a:ext uri="{FF2B5EF4-FFF2-40B4-BE49-F238E27FC236}">
                <a16:creationId xmlns:a16="http://schemas.microsoft.com/office/drawing/2014/main" id="{F99810F9-8CA6-A130-5356-90FFB702D780}"/>
              </a:ext>
            </a:extLst>
          </p:cNvPr>
          <p:cNvPicPr>
            <a:picLocks noChangeAspect="1"/>
          </p:cNvPicPr>
          <p:nvPr/>
        </p:nvPicPr>
        <p:blipFill>
          <a:blip r:embed="rId3"/>
          <a:stretch>
            <a:fillRect/>
          </a:stretch>
        </p:blipFill>
        <p:spPr>
          <a:xfrm>
            <a:off x="1374451" y="1858841"/>
            <a:ext cx="4063099" cy="4399500"/>
          </a:xfrm>
          <a:prstGeom prst="rect">
            <a:avLst/>
          </a:prstGeom>
        </p:spPr>
      </p:pic>
      <p:sp>
        <p:nvSpPr>
          <p:cNvPr id="10" name="TextBox 9">
            <a:extLst>
              <a:ext uri="{FF2B5EF4-FFF2-40B4-BE49-F238E27FC236}">
                <a16:creationId xmlns:a16="http://schemas.microsoft.com/office/drawing/2014/main" id="{B68EBD50-8B2D-5501-77AA-B298FB7CB076}"/>
              </a:ext>
            </a:extLst>
          </p:cNvPr>
          <p:cNvSpPr txBox="1"/>
          <p:nvPr/>
        </p:nvSpPr>
        <p:spPr>
          <a:xfrm>
            <a:off x="1851423" y="6480547"/>
            <a:ext cx="3280284" cy="369332"/>
          </a:xfrm>
          <a:prstGeom prst="rect">
            <a:avLst/>
          </a:prstGeom>
          <a:noFill/>
        </p:spPr>
        <p:txBody>
          <a:bodyPr wrap="square">
            <a:spAutoFit/>
          </a:bodyPr>
          <a:lstStyle/>
          <a:p>
            <a:r>
              <a:rPr lang="en-AU" dirty="0"/>
              <a:t>[NVIDIA Corporation 2022]</a:t>
            </a:r>
            <a:endParaRPr lang="en-US" dirty="0"/>
          </a:p>
        </p:txBody>
      </p:sp>
    </p:spTree>
    <p:extLst>
      <p:ext uri="{BB962C8B-B14F-4D97-AF65-F5344CB8AC3E}">
        <p14:creationId xmlns:p14="http://schemas.microsoft.com/office/powerpoint/2010/main" val="7264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57E56-489A-B376-7F2F-7C73D4F35630}"/>
              </a:ext>
            </a:extLst>
          </p:cNvPr>
          <p:cNvSpPr>
            <a:spLocks noGrp="1"/>
          </p:cNvSpPr>
          <p:nvPr>
            <p:ph type="title"/>
          </p:nvPr>
        </p:nvSpPr>
        <p:spPr/>
        <p:txBody>
          <a:bodyPr/>
          <a:lstStyle/>
          <a:p>
            <a:r>
              <a:rPr lang="en-US" dirty="0"/>
              <a:t>Can’t graphics just use CUDA or SYLC?</a:t>
            </a:r>
          </a:p>
        </p:txBody>
      </p:sp>
      <p:sp>
        <p:nvSpPr>
          <p:cNvPr id="3" name="Content Placeholder 2">
            <a:extLst>
              <a:ext uri="{FF2B5EF4-FFF2-40B4-BE49-F238E27FC236}">
                <a16:creationId xmlns:a16="http://schemas.microsoft.com/office/drawing/2014/main" id="{7B9E381D-A0E2-12A0-3007-3CCA3867C5CD}"/>
              </a:ext>
            </a:extLst>
          </p:cNvPr>
          <p:cNvSpPr>
            <a:spLocks noGrp="1"/>
          </p:cNvSpPr>
          <p:nvPr>
            <p:ph idx="1"/>
          </p:nvPr>
        </p:nvSpPr>
        <p:spPr/>
        <p:txBody>
          <a:bodyPr/>
          <a:lstStyle/>
          <a:p>
            <a:pPr marL="0" indent="0">
              <a:buNone/>
            </a:pPr>
            <a:r>
              <a:rPr lang="en-US" dirty="0"/>
              <a:t>No.</a:t>
            </a:r>
          </a:p>
          <a:p>
            <a:pPr marL="0" indent="0">
              <a:buNone/>
            </a:pPr>
            <a:endParaRPr lang="en-US" dirty="0"/>
          </a:p>
          <a:p>
            <a:pPr marL="0" indent="0">
              <a:buNone/>
            </a:pPr>
            <a:r>
              <a:rPr lang="en-US" dirty="0"/>
              <a:t>Existing popular unified systems lack adequate support for GPU shader code </a:t>
            </a:r>
            <a:r>
              <a:rPr lang="en-US" dirty="0">
                <a:solidFill>
                  <a:schemeClr val="accent2"/>
                </a:solidFill>
              </a:rPr>
              <a:t>specialization</a:t>
            </a:r>
          </a:p>
        </p:txBody>
      </p:sp>
      <p:sp>
        <p:nvSpPr>
          <p:cNvPr id="4" name="Slide Number Placeholder 3">
            <a:extLst>
              <a:ext uri="{FF2B5EF4-FFF2-40B4-BE49-F238E27FC236}">
                <a16:creationId xmlns:a16="http://schemas.microsoft.com/office/drawing/2014/main" id="{A529CF8D-F2AB-B3B2-9C84-3C424E19A70F}"/>
              </a:ext>
            </a:extLst>
          </p:cNvPr>
          <p:cNvSpPr>
            <a:spLocks noGrp="1"/>
          </p:cNvSpPr>
          <p:nvPr>
            <p:ph type="sldNum" sz="quarter" idx="12"/>
          </p:nvPr>
        </p:nvSpPr>
        <p:spPr/>
        <p:txBody>
          <a:bodyPr/>
          <a:lstStyle/>
          <a:p>
            <a:fld id="{AF34EE12-625D-4F50-A9E6-BFA20772C675}" type="slidenum">
              <a:rPr lang="en-US" smtClean="0"/>
              <a:t>6</a:t>
            </a:fld>
            <a:endParaRPr lang="en-US"/>
          </a:p>
        </p:txBody>
      </p:sp>
    </p:spTree>
    <p:extLst>
      <p:ext uri="{BB962C8B-B14F-4D97-AF65-F5344CB8AC3E}">
        <p14:creationId xmlns:p14="http://schemas.microsoft.com/office/powerpoint/2010/main" val="186068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6894-395E-2610-8138-02D6F8CCFFE0}"/>
              </a:ext>
            </a:extLst>
          </p:cNvPr>
          <p:cNvSpPr>
            <a:spLocks noGrp="1"/>
          </p:cNvSpPr>
          <p:nvPr>
            <p:ph type="title"/>
          </p:nvPr>
        </p:nvSpPr>
        <p:spPr/>
        <p:txBody>
          <a:bodyPr>
            <a:normAutofit/>
          </a:bodyPr>
          <a:lstStyle/>
          <a:p>
            <a:r>
              <a:rPr lang="en-US" dirty="0"/>
              <a:t>Why Templates are Insufficient</a:t>
            </a:r>
          </a:p>
        </p:txBody>
      </p:sp>
      <p:sp>
        <p:nvSpPr>
          <p:cNvPr id="4" name="Slide Number Placeholder 3">
            <a:extLst>
              <a:ext uri="{FF2B5EF4-FFF2-40B4-BE49-F238E27FC236}">
                <a16:creationId xmlns:a16="http://schemas.microsoft.com/office/drawing/2014/main" id="{4DBF6C95-048F-3076-AD28-33918031A1DA}"/>
              </a:ext>
            </a:extLst>
          </p:cNvPr>
          <p:cNvSpPr>
            <a:spLocks noGrp="1"/>
          </p:cNvSpPr>
          <p:nvPr>
            <p:ph type="sldNum" sz="quarter" idx="12"/>
          </p:nvPr>
        </p:nvSpPr>
        <p:spPr/>
        <p:txBody>
          <a:bodyPr/>
          <a:lstStyle/>
          <a:p>
            <a:fld id="{AF34EE12-625D-4F50-A9E6-BFA20772C675}" type="slidenum">
              <a:rPr lang="en-US" smtClean="0"/>
              <a:t>60</a:t>
            </a:fld>
            <a:endParaRPr lang="en-US"/>
          </a:p>
        </p:txBody>
      </p:sp>
      <p:sp>
        <p:nvSpPr>
          <p:cNvPr id="5" name="Content Placeholder 6">
            <a:extLst>
              <a:ext uri="{FF2B5EF4-FFF2-40B4-BE49-F238E27FC236}">
                <a16:creationId xmlns:a16="http://schemas.microsoft.com/office/drawing/2014/main" id="{D45578B9-0C54-2B99-5C7D-42AAEB10A2FD}"/>
              </a:ext>
            </a:extLst>
          </p:cNvPr>
          <p:cNvSpPr txBox="1">
            <a:spLocks/>
          </p:cNvSpPr>
          <p:nvPr/>
        </p:nvSpPr>
        <p:spPr>
          <a:xfrm>
            <a:off x="783379" y="1628217"/>
            <a:ext cx="5245245"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p:txBody>
      </p:sp>
      <p:sp>
        <p:nvSpPr>
          <p:cNvPr id="6" name="TextBox 5">
            <a:extLst>
              <a:ext uri="{FF2B5EF4-FFF2-40B4-BE49-F238E27FC236}">
                <a16:creationId xmlns:a16="http://schemas.microsoft.com/office/drawing/2014/main" id="{ACB6CB48-7CE1-B66F-DC9F-D2DC9CABD583}"/>
              </a:ext>
            </a:extLst>
          </p:cNvPr>
          <p:cNvSpPr txBox="1"/>
          <p:nvPr/>
        </p:nvSpPr>
        <p:spPr>
          <a:xfrm>
            <a:off x="954505" y="1173824"/>
            <a:ext cx="5074120" cy="400110"/>
          </a:xfrm>
          <a:prstGeom prst="rect">
            <a:avLst/>
          </a:prstGeom>
          <a:noFill/>
        </p:spPr>
        <p:txBody>
          <a:bodyPr wrap="square" rtlCol="0">
            <a:spAutoFit/>
          </a:bodyPr>
          <a:lstStyle/>
          <a:p>
            <a:pPr algn="ctr"/>
            <a:r>
              <a:rPr lang="en-US" sz="2000" dirty="0">
                <a:solidFill>
                  <a:srgbClr val="FFFFFF"/>
                </a:solidFill>
                <a:latin typeface="Calibri"/>
              </a:rPr>
              <a:t>reduction_kernel.cu (CUDA Sample)</a:t>
            </a:r>
          </a:p>
        </p:txBody>
      </p:sp>
      <p:sp>
        <p:nvSpPr>
          <p:cNvPr id="7" name="Content Placeholder 6">
            <a:extLst>
              <a:ext uri="{FF2B5EF4-FFF2-40B4-BE49-F238E27FC236}">
                <a16:creationId xmlns:a16="http://schemas.microsoft.com/office/drawing/2014/main" id="{83A27843-33BD-A245-99EF-240E46D98176}"/>
              </a:ext>
            </a:extLst>
          </p:cNvPr>
          <p:cNvSpPr txBox="1">
            <a:spLocks/>
          </p:cNvSpPr>
          <p:nvPr/>
        </p:nvSpPr>
        <p:spPr>
          <a:xfrm>
            <a:off x="6184233" y="1628217"/>
            <a:ext cx="5245244"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chemeClr val="accent1">
                    <a:lumMod val="75000"/>
                  </a:schemeClr>
                </a:solidFill>
                <a:latin typeface="Consolas" panose="020B0609020204030204" pitchFamily="49" charset="0"/>
                <a:cs typeface="Arial" panose="020B0604020202020204" pitchFamily="34" charset="0"/>
              </a:rPr>
              <a:t>// Nothing :)</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p:txBody>
      </p:sp>
      <p:sp>
        <p:nvSpPr>
          <p:cNvPr id="8" name="TextBox 7">
            <a:extLst>
              <a:ext uri="{FF2B5EF4-FFF2-40B4-BE49-F238E27FC236}">
                <a16:creationId xmlns:a16="http://schemas.microsoft.com/office/drawing/2014/main" id="{75873B2C-63FA-1116-8F7D-3B2CB8C6C1CB}"/>
              </a:ext>
            </a:extLst>
          </p:cNvPr>
          <p:cNvSpPr txBox="1"/>
          <p:nvPr/>
        </p:nvSpPr>
        <p:spPr>
          <a:xfrm>
            <a:off x="6184232" y="1173824"/>
            <a:ext cx="5245243" cy="400110"/>
          </a:xfrm>
          <a:prstGeom prst="rect">
            <a:avLst/>
          </a:prstGeom>
          <a:noFill/>
        </p:spPr>
        <p:txBody>
          <a:bodyPr wrap="square" rtlCol="0">
            <a:spAutoFit/>
          </a:bodyPr>
          <a:lstStyle/>
          <a:p>
            <a:pPr algn="ctr"/>
            <a:r>
              <a:rPr lang="en-US" sz="2000" dirty="0">
                <a:solidFill>
                  <a:srgbClr val="FFFFFF"/>
                </a:solidFill>
                <a:latin typeface="Calibri"/>
              </a:rPr>
              <a:t>Our version</a:t>
            </a:r>
          </a:p>
        </p:txBody>
      </p:sp>
      <p:pic>
        <p:nvPicPr>
          <p:cNvPr id="9" name="Picture 8">
            <a:extLst>
              <a:ext uri="{FF2B5EF4-FFF2-40B4-BE49-F238E27FC236}">
                <a16:creationId xmlns:a16="http://schemas.microsoft.com/office/drawing/2014/main" id="{6F4D8207-8BE6-FE7F-00EB-8E29B29561F8}"/>
              </a:ext>
            </a:extLst>
          </p:cNvPr>
          <p:cNvPicPr>
            <a:picLocks noChangeAspect="1"/>
          </p:cNvPicPr>
          <p:nvPr/>
        </p:nvPicPr>
        <p:blipFill>
          <a:blip r:embed="rId3"/>
          <a:stretch>
            <a:fillRect/>
          </a:stretch>
        </p:blipFill>
        <p:spPr>
          <a:xfrm>
            <a:off x="1226740" y="1772591"/>
            <a:ext cx="4358521" cy="4572000"/>
          </a:xfrm>
          <a:prstGeom prst="rect">
            <a:avLst/>
          </a:prstGeom>
        </p:spPr>
      </p:pic>
      <p:sp>
        <p:nvSpPr>
          <p:cNvPr id="10" name="TextBox 9">
            <a:extLst>
              <a:ext uri="{FF2B5EF4-FFF2-40B4-BE49-F238E27FC236}">
                <a16:creationId xmlns:a16="http://schemas.microsoft.com/office/drawing/2014/main" id="{CEA7B411-2A9F-4E4D-CED5-F66D121BB4F8}"/>
              </a:ext>
            </a:extLst>
          </p:cNvPr>
          <p:cNvSpPr txBox="1"/>
          <p:nvPr/>
        </p:nvSpPr>
        <p:spPr>
          <a:xfrm>
            <a:off x="1851423" y="6480547"/>
            <a:ext cx="3280284" cy="369332"/>
          </a:xfrm>
          <a:prstGeom prst="rect">
            <a:avLst/>
          </a:prstGeom>
          <a:noFill/>
        </p:spPr>
        <p:txBody>
          <a:bodyPr wrap="square">
            <a:spAutoFit/>
          </a:bodyPr>
          <a:lstStyle/>
          <a:p>
            <a:r>
              <a:rPr lang="en-AU" dirty="0"/>
              <a:t>[NVIDIA Corporation 2022]</a:t>
            </a:r>
            <a:endParaRPr lang="en-US" dirty="0"/>
          </a:p>
        </p:txBody>
      </p:sp>
    </p:spTree>
    <p:extLst>
      <p:ext uri="{BB962C8B-B14F-4D97-AF65-F5344CB8AC3E}">
        <p14:creationId xmlns:p14="http://schemas.microsoft.com/office/powerpoint/2010/main" val="173269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6894-395E-2610-8138-02D6F8CCFFE0}"/>
              </a:ext>
            </a:extLst>
          </p:cNvPr>
          <p:cNvSpPr>
            <a:spLocks noGrp="1"/>
          </p:cNvSpPr>
          <p:nvPr>
            <p:ph type="title"/>
          </p:nvPr>
        </p:nvSpPr>
        <p:spPr/>
        <p:txBody>
          <a:bodyPr>
            <a:normAutofit/>
          </a:bodyPr>
          <a:lstStyle/>
          <a:p>
            <a:r>
              <a:rPr lang="en-US" dirty="0"/>
              <a:t>Why Templates are Insufficient</a:t>
            </a:r>
          </a:p>
        </p:txBody>
      </p:sp>
      <p:sp>
        <p:nvSpPr>
          <p:cNvPr id="4" name="Slide Number Placeholder 3">
            <a:extLst>
              <a:ext uri="{FF2B5EF4-FFF2-40B4-BE49-F238E27FC236}">
                <a16:creationId xmlns:a16="http://schemas.microsoft.com/office/drawing/2014/main" id="{4DBF6C95-048F-3076-AD28-33918031A1DA}"/>
              </a:ext>
            </a:extLst>
          </p:cNvPr>
          <p:cNvSpPr>
            <a:spLocks noGrp="1"/>
          </p:cNvSpPr>
          <p:nvPr>
            <p:ph type="sldNum" sz="quarter" idx="12"/>
          </p:nvPr>
        </p:nvSpPr>
        <p:spPr/>
        <p:txBody>
          <a:bodyPr/>
          <a:lstStyle/>
          <a:p>
            <a:fld id="{AF34EE12-625D-4F50-A9E6-BFA20772C675}" type="slidenum">
              <a:rPr lang="en-US" smtClean="0"/>
              <a:t>61</a:t>
            </a:fld>
            <a:endParaRPr lang="en-US"/>
          </a:p>
        </p:txBody>
      </p:sp>
      <p:sp>
        <p:nvSpPr>
          <p:cNvPr id="5" name="Content Placeholder 6">
            <a:extLst>
              <a:ext uri="{FF2B5EF4-FFF2-40B4-BE49-F238E27FC236}">
                <a16:creationId xmlns:a16="http://schemas.microsoft.com/office/drawing/2014/main" id="{D45578B9-0C54-2B99-5C7D-42AAEB10A2FD}"/>
              </a:ext>
            </a:extLst>
          </p:cNvPr>
          <p:cNvSpPr txBox="1">
            <a:spLocks/>
          </p:cNvSpPr>
          <p:nvPr/>
        </p:nvSpPr>
        <p:spPr>
          <a:xfrm>
            <a:off x="783379" y="1628217"/>
            <a:ext cx="5245245"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p:txBody>
      </p:sp>
      <p:sp>
        <p:nvSpPr>
          <p:cNvPr id="6" name="TextBox 5">
            <a:extLst>
              <a:ext uri="{FF2B5EF4-FFF2-40B4-BE49-F238E27FC236}">
                <a16:creationId xmlns:a16="http://schemas.microsoft.com/office/drawing/2014/main" id="{ACB6CB48-7CE1-B66F-DC9F-D2DC9CABD583}"/>
              </a:ext>
            </a:extLst>
          </p:cNvPr>
          <p:cNvSpPr txBox="1"/>
          <p:nvPr/>
        </p:nvSpPr>
        <p:spPr>
          <a:xfrm>
            <a:off x="954505" y="1173824"/>
            <a:ext cx="5074120" cy="400110"/>
          </a:xfrm>
          <a:prstGeom prst="rect">
            <a:avLst/>
          </a:prstGeom>
          <a:noFill/>
        </p:spPr>
        <p:txBody>
          <a:bodyPr wrap="square" rtlCol="0">
            <a:spAutoFit/>
          </a:bodyPr>
          <a:lstStyle/>
          <a:p>
            <a:pPr algn="ctr"/>
            <a:r>
              <a:rPr lang="en-US" sz="2000" dirty="0">
                <a:solidFill>
                  <a:srgbClr val="FFFFFF"/>
                </a:solidFill>
                <a:latin typeface="Calibri"/>
              </a:rPr>
              <a:t>reduction_kernel.cu (CUDA Sample)</a:t>
            </a:r>
          </a:p>
        </p:txBody>
      </p:sp>
      <p:sp>
        <p:nvSpPr>
          <p:cNvPr id="7" name="Content Placeholder 6">
            <a:extLst>
              <a:ext uri="{FF2B5EF4-FFF2-40B4-BE49-F238E27FC236}">
                <a16:creationId xmlns:a16="http://schemas.microsoft.com/office/drawing/2014/main" id="{83A27843-33BD-A245-99EF-240E46D98176}"/>
              </a:ext>
            </a:extLst>
          </p:cNvPr>
          <p:cNvSpPr txBox="1">
            <a:spLocks/>
          </p:cNvSpPr>
          <p:nvPr/>
        </p:nvSpPr>
        <p:spPr>
          <a:xfrm>
            <a:off x="6184233" y="1628217"/>
            <a:ext cx="5245244"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chemeClr val="accent1">
                    <a:lumMod val="75000"/>
                  </a:schemeClr>
                </a:solidFill>
                <a:latin typeface="Consolas" panose="020B0609020204030204" pitchFamily="49" charset="0"/>
                <a:cs typeface="Arial" panose="020B0604020202020204" pitchFamily="34" charset="0"/>
              </a:rPr>
              <a:t>// Nothing :)</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p:txBody>
      </p:sp>
      <p:sp>
        <p:nvSpPr>
          <p:cNvPr id="8" name="TextBox 7">
            <a:extLst>
              <a:ext uri="{FF2B5EF4-FFF2-40B4-BE49-F238E27FC236}">
                <a16:creationId xmlns:a16="http://schemas.microsoft.com/office/drawing/2014/main" id="{75873B2C-63FA-1116-8F7D-3B2CB8C6C1CB}"/>
              </a:ext>
            </a:extLst>
          </p:cNvPr>
          <p:cNvSpPr txBox="1"/>
          <p:nvPr/>
        </p:nvSpPr>
        <p:spPr>
          <a:xfrm>
            <a:off x="6184232" y="1173824"/>
            <a:ext cx="5245243" cy="400110"/>
          </a:xfrm>
          <a:prstGeom prst="rect">
            <a:avLst/>
          </a:prstGeom>
          <a:noFill/>
        </p:spPr>
        <p:txBody>
          <a:bodyPr wrap="square" rtlCol="0">
            <a:spAutoFit/>
          </a:bodyPr>
          <a:lstStyle/>
          <a:p>
            <a:pPr algn="ctr"/>
            <a:r>
              <a:rPr lang="en-US" sz="2000" dirty="0">
                <a:solidFill>
                  <a:srgbClr val="FFFFFF"/>
                </a:solidFill>
                <a:latin typeface="Calibri"/>
              </a:rPr>
              <a:t>Our version</a:t>
            </a:r>
          </a:p>
        </p:txBody>
      </p:sp>
      <p:pic>
        <p:nvPicPr>
          <p:cNvPr id="9" name="Picture 8">
            <a:extLst>
              <a:ext uri="{FF2B5EF4-FFF2-40B4-BE49-F238E27FC236}">
                <a16:creationId xmlns:a16="http://schemas.microsoft.com/office/drawing/2014/main" id="{07C0A73B-C416-FBE4-C5B3-8346F24D27C4}"/>
              </a:ext>
            </a:extLst>
          </p:cNvPr>
          <p:cNvPicPr>
            <a:picLocks noChangeAspect="1"/>
          </p:cNvPicPr>
          <p:nvPr/>
        </p:nvPicPr>
        <p:blipFill>
          <a:blip r:embed="rId3"/>
          <a:stretch>
            <a:fillRect/>
          </a:stretch>
        </p:blipFill>
        <p:spPr>
          <a:xfrm>
            <a:off x="1385757" y="1802765"/>
            <a:ext cx="4211615" cy="4511652"/>
          </a:xfrm>
          <a:prstGeom prst="rect">
            <a:avLst/>
          </a:prstGeom>
        </p:spPr>
      </p:pic>
      <p:sp>
        <p:nvSpPr>
          <p:cNvPr id="10" name="TextBox 9">
            <a:extLst>
              <a:ext uri="{FF2B5EF4-FFF2-40B4-BE49-F238E27FC236}">
                <a16:creationId xmlns:a16="http://schemas.microsoft.com/office/drawing/2014/main" id="{986E0393-B0AA-F514-80A2-6ACF4DC332CE}"/>
              </a:ext>
            </a:extLst>
          </p:cNvPr>
          <p:cNvSpPr txBox="1"/>
          <p:nvPr/>
        </p:nvSpPr>
        <p:spPr>
          <a:xfrm>
            <a:off x="1851423" y="6480547"/>
            <a:ext cx="3280284" cy="369332"/>
          </a:xfrm>
          <a:prstGeom prst="rect">
            <a:avLst/>
          </a:prstGeom>
          <a:noFill/>
        </p:spPr>
        <p:txBody>
          <a:bodyPr wrap="square">
            <a:spAutoFit/>
          </a:bodyPr>
          <a:lstStyle/>
          <a:p>
            <a:r>
              <a:rPr lang="en-AU" dirty="0"/>
              <a:t>[NVIDIA Corporation 2022]</a:t>
            </a:r>
            <a:endParaRPr lang="en-US" dirty="0"/>
          </a:p>
        </p:txBody>
      </p:sp>
    </p:spTree>
    <p:extLst>
      <p:ext uri="{BB962C8B-B14F-4D97-AF65-F5344CB8AC3E}">
        <p14:creationId xmlns:p14="http://schemas.microsoft.com/office/powerpoint/2010/main" val="35238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6894-395E-2610-8138-02D6F8CCFFE0}"/>
              </a:ext>
            </a:extLst>
          </p:cNvPr>
          <p:cNvSpPr>
            <a:spLocks noGrp="1"/>
          </p:cNvSpPr>
          <p:nvPr>
            <p:ph type="title"/>
          </p:nvPr>
        </p:nvSpPr>
        <p:spPr/>
        <p:txBody>
          <a:bodyPr>
            <a:normAutofit/>
          </a:bodyPr>
          <a:lstStyle/>
          <a:p>
            <a:r>
              <a:rPr lang="en-US" dirty="0"/>
              <a:t>Why Templates are Insufficient</a:t>
            </a:r>
          </a:p>
        </p:txBody>
      </p:sp>
      <p:sp>
        <p:nvSpPr>
          <p:cNvPr id="4" name="Slide Number Placeholder 3">
            <a:extLst>
              <a:ext uri="{FF2B5EF4-FFF2-40B4-BE49-F238E27FC236}">
                <a16:creationId xmlns:a16="http://schemas.microsoft.com/office/drawing/2014/main" id="{4DBF6C95-048F-3076-AD28-33918031A1DA}"/>
              </a:ext>
            </a:extLst>
          </p:cNvPr>
          <p:cNvSpPr>
            <a:spLocks noGrp="1"/>
          </p:cNvSpPr>
          <p:nvPr>
            <p:ph type="sldNum" sz="quarter" idx="12"/>
          </p:nvPr>
        </p:nvSpPr>
        <p:spPr/>
        <p:txBody>
          <a:bodyPr/>
          <a:lstStyle/>
          <a:p>
            <a:fld id="{AF34EE12-625D-4F50-A9E6-BFA20772C675}" type="slidenum">
              <a:rPr lang="en-US" smtClean="0"/>
              <a:t>62</a:t>
            </a:fld>
            <a:endParaRPr lang="en-US"/>
          </a:p>
        </p:txBody>
      </p:sp>
      <p:sp>
        <p:nvSpPr>
          <p:cNvPr id="5" name="Content Placeholder 6">
            <a:extLst>
              <a:ext uri="{FF2B5EF4-FFF2-40B4-BE49-F238E27FC236}">
                <a16:creationId xmlns:a16="http://schemas.microsoft.com/office/drawing/2014/main" id="{D45578B9-0C54-2B99-5C7D-42AAEB10A2FD}"/>
              </a:ext>
            </a:extLst>
          </p:cNvPr>
          <p:cNvSpPr txBox="1">
            <a:spLocks/>
          </p:cNvSpPr>
          <p:nvPr/>
        </p:nvSpPr>
        <p:spPr>
          <a:xfrm>
            <a:off x="783379" y="1628217"/>
            <a:ext cx="5245245"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p:txBody>
      </p:sp>
      <p:sp>
        <p:nvSpPr>
          <p:cNvPr id="6" name="TextBox 5">
            <a:extLst>
              <a:ext uri="{FF2B5EF4-FFF2-40B4-BE49-F238E27FC236}">
                <a16:creationId xmlns:a16="http://schemas.microsoft.com/office/drawing/2014/main" id="{ACB6CB48-7CE1-B66F-DC9F-D2DC9CABD583}"/>
              </a:ext>
            </a:extLst>
          </p:cNvPr>
          <p:cNvSpPr txBox="1"/>
          <p:nvPr/>
        </p:nvSpPr>
        <p:spPr>
          <a:xfrm>
            <a:off x="954505" y="1173824"/>
            <a:ext cx="5074120" cy="400110"/>
          </a:xfrm>
          <a:prstGeom prst="rect">
            <a:avLst/>
          </a:prstGeom>
          <a:noFill/>
        </p:spPr>
        <p:txBody>
          <a:bodyPr wrap="square" rtlCol="0">
            <a:spAutoFit/>
          </a:bodyPr>
          <a:lstStyle/>
          <a:p>
            <a:pPr algn="ctr"/>
            <a:r>
              <a:rPr lang="en-US" sz="2000" dirty="0">
                <a:solidFill>
                  <a:srgbClr val="FFFFFF"/>
                </a:solidFill>
                <a:latin typeface="Calibri"/>
              </a:rPr>
              <a:t>reduction_kernel.cu (CUDA Sample)</a:t>
            </a:r>
          </a:p>
        </p:txBody>
      </p:sp>
      <p:sp>
        <p:nvSpPr>
          <p:cNvPr id="7" name="Content Placeholder 6">
            <a:extLst>
              <a:ext uri="{FF2B5EF4-FFF2-40B4-BE49-F238E27FC236}">
                <a16:creationId xmlns:a16="http://schemas.microsoft.com/office/drawing/2014/main" id="{83A27843-33BD-A245-99EF-240E46D98176}"/>
              </a:ext>
            </a:extLst>
          </p:cNvPr>
          <p:cNvSpPr txBox="1">
            <a:spLocks/>
          </p:cNvSpPr>
          <p:nvPr/>
        </p:nvSpPr>
        <p:spPr>
          <a:xfrm>
            <a:off x="6184233" y="1628217"/>
            <a:ext cx="5245244"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chemeClr val="accent1">
                    <a:lumMod val="75000"/>
                  </a:schemeClr>
                </a:solidFill>
                <a:latin typeface="Consolas" panose="020B0609020204030204" pitchFamily="49" charset="0"/>
                <a:cs typeface="Arial" panose="020B0604020202020204" pitchFamily="34" charset="0"/>
              </a:rPr>
              <a:t>// Nothing :)</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p:txBody>
      </p:sp>
      <p:sp>
        <p:nvSpPr>
          <p:cNvPr id="8" name="TextBox 7">
            <a:extLst>
              <a:ext uri="{FF2B5EF4-FFF2-40B4-BE49-F238E27FC236}">
                <a16:creationId xmlns:a16="http://schemas.microsoft.com/office/drawing/2014/main" id="{75873B2C-63FA-1116-8F7D-3B2CB8C6C1CB}"/>
              </a:ext>
            </a:extLst>
          </p:cNvPr>
          <p:cNvSpPr txBox="1"/>
          <p:nvPr/>
        </p:nvSpPr>
        <p:spPr>
          <a:xfrm>
            <a:off x="6184232" y="1173824"/>
            <a:ext cx="5245243" cy="400110"/>
          </a:xfrm>
          <a:prstGeom prst="rect">
            <a:avLst/>
          </a:prstGeom>
          <a:noFill/>
        </p:spPr>
        <p:txBody>
          <a:bodyPr wrap="square" rtlCol="0">
            <a:spAutoFit/>
          </a:bodyPr>
          <a:lstStyle/>
          <a:p>
            <a:pPr algn="ctr"/>
            <a:r>
              <a:rPr lang="en-US" sz="2000" dirty="0">
                <a:solidFill>
                  <a:srgbClr val="FFFFFF"/>
                </a:solidFill>
                <a:latin typeface="Calibri"/>
              </a:rPr>
              <a:t>Our version</a:t>
            </a:r>
          </a:p>
        </p:txBody>
      </p:sp>
      <p:pic>
        <p:nvPicPr>
          <p:cNvPr id="9" name="Picture 8">
            <a:extLst>
              <a:ext uri="{FF2B5EF4-FFF2-40B4-BE49-F238E27FC236}">
                <a16:creationId xmlns:a16="http://schemas.microsoft.com/office/drawing/2014/main" id="{00F9BB48-CB46-F1B3-0D34-0AB1522F5A1E}"/>
              </a:ext>
            </a:extLst>
          </p:cNvPr>
          <p:cNvPicPr>
            <a:picLocks noChangeAspect="1"/>
          </p:cNvPicPr>
          <p:nvPr/>
        </p:nvPicPr>
        <p:blipFill>
          <a:blip r:embed="rId3"/>
          <a:stretch>
            <a:fillRect/>
          </a:stretch>
        </p:blipFill>
        <p:spPr>
          <a:xfrm>
            <a:off x="1388083" y="1736496"/>
            <a:ext cx="4206963" cy="4644189"/>
          </a:xfrm>
          <a:prstGeom prst="rect">
            <a:avLst/>
          </a:prstGeom>
        </p:spPr>
      </p:pic>
      <p:sp>
        <p:nvSpPr>
          <p:cNvPr id="10" name="TextBox 9">
            <a:extLst>
              <a:ext uri="{FF2B5EF4-FFF2-40B4-BE49-F238E27FC236}">
                <a16:creationId xmlns:a16="http://schemas.microsoft.com/office/drawing/2014/main" id="{4D1B75C2-BE77-13C9-26F8-6B74B37176D3}"/>
              </a:ext>
            </a:extLst>
          </p:cNvPr>
          <p:cNvSpPr txBox="1"/>
          <p:nvPr/>
        </p:nvSpPr>
        <p:spPr>
          <a:xfrm>
            <a:off x="1851423" y="6480547"/>
            <a:ext cx="3280284" cy="369332"/>
          </a:xfrm>
          <a:prstGeom prst="rect">
            <a:avLst/>
          </a:prstGeom>
          <a:noFill/>
        </p:spPr>
        <p:txBody>
          <a:bodyPr wrap="square">
            <a:spAutoFit/>
          </a:bodyPr>
          <a:lstStyle/>
          <a:p>
            <a:r>
              <a:rPr lang="en-AU" dirty="0"/>
              <a:t>[NVIDIA Corporation 2022]</a:t>
            </a:r>
            <a:endParaRPr lang="en-US" dirty="0"/>
          </a:p>
        </p:txBody>
      </p:sp>
    </p:spTree>
    <p:extLst>
      <p:ext uri="{BB962C8B-B14F-4D97-AF65-F5344CB8AC3E}">
        <p14:creationId xmlns:p14="http://schemas.microsoft.com/office/powerpoint/2010/main" val="364230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6894-395E-2610-8138-02D6F8CCFFE0}"/>
              </a:ext>
            </a:extLst>
          </p:cNvPr>
          <p:cNvSpPr>
            <a:spLocks noGrp="1"/>
          </p:cNvSpPr>
          <p:nvPr>
            <p:ph type="title"/>
          </p:nvPr>
        </p:nvSpPr>
        <p:spPr/>
        <p:txBody>
          <a:bodyPr>
            <a:normAutofit/>
          </a:bodyPr>
          <a:lstStyle/>
          <a:p>
            <a:r>
              <a:rPr lang="en-US" dirty="0"/>
              <a:t>Why Templates are Insufficient</a:t>
            </a:r>
          </a:p>
        </p:txBody>
      </p:sp>
      <p:sp>
        <p:nvSpPr>
          <p:cNvPr id="4" name="Slide Number Placeholder 3">
            <a:extLst>
              <a:ext uri="{FF2B5EF4-FFF2-40B4-BE49-F238E27FC236}">
                <a16:creationId xmlns:a16="http://schemas.microsoft.com/office/drawing/2014/main" id="{4DBF6C95-048F-3076-AD28-33918031A1DA}"/>
              </a:ext>
            </a:extLst>
          </p:cNvPr>
          <p:cNvSpPr>
            <a:spLocks noGrp="1"/>
          </p:cNvSpPr>
          <p:nvPr>
            <p:ph type="sldNum" sz="quarter" idx="12"/>
          </p:nvPr>
        </p:nvSpPr>
        <p:spPr/>
        <p:txBody>
          <a:bodyPr/>
          <a:lstStyle/>
          <a:p>
            <a:fld id="{AF34EE12-625D-4F50-A9E6-BFA20772C675}" type="slidenum">
              <a:rPr lang="en-US" smtClean="0"/>
              <a:t>63</a:t>
            </a:fld>
            <a:endParaRPr lang="en-US"/>
          </a:p>
        </p:txBody>
      </p:sp>
      <p:sp>
        <p:nvSpPr>
          <p:cNvPr id="5" name="Content Placeholder 6">
            <a:extLst>
              <a:ext uri="{FF2B5EF4-FFF2-40B4-BE49-F238E27FC236}">
                <a16:creationId xmlns:a16="http://schemas.microsoft.com/office/drawing/2014/main" id="{D45578B9-0C54-2B99-5C7D-42AAEB10A2FD}"/>
              </a:ext>
            </a:extLst>
          </p:cNvPr>
          <p:cNvSpPr txBox="1">
            <a:spLocks/>
          </p:cNvSpPr>
          <p:nvPr/>
        </p:nvSpPr>
        <p:spPr>
          <a:xfrm>
            <a:off x="783379" y="1628217"/>
            <a:ext cx="5245245"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p:txBody>
      </p:sp>
      <p:sp>
        <p:nvSpPr>
          <p:cNvPr id="6" name="TextBox 5">
            <a:extLst>
              <a:ext uri="{FF2B5EF4-FFF2-40B4-BE49-F238E27FC236}">
                <a16:creationId xmlns:a16="http://schemas.microsoft.com/office/drawing/2014/main" id="{ACB6CB48-7CE1-B66F-DC9F-D2DC9CABD583}"/>
              </a:ext>
            </a:extLst>
          </p:cNvPr>
          <p:cNvSpPr txBox="1"/>
          <p:nvPr/>
        </p:nvSpPr>
        <p:spPr>
          <a:xfrm>
            <a:off x="954505" y="1173824"/>
            <a:ext cx="5074120" cy="400110"/>
          </a:xfrm>
          <a:prstGeom prst="rect">
            <a:avLst/>
          </a:prstGeom>
          <a:noFill/>
        </p:spPr>
        <p:txBody>
          <a:bodyPr wrap="square" rtlCol="0">
            <a:spAutoFit/>
          </a:bodyPr>
          <a:lstStyle/>
          <a:p>
            <a:pPr algn="ctr"/>
            <a:r>
              <a:rPr lang="en-US" sz="2000" dirty="0">
                <a:solidFill>
                  <a:srgbClr val="FFFFFF"/>
                </a:solidFill>
                <a:latin typeface="Calibri"/>
              </a:rPr>
              <a:t>reduction_kernel.cu (CUDA Sample)</a:t>
            </a:r>
          </a:p>
        </p:txBody>
      </p:sp>
      <p:sp>
        <p:nvSpPr>
          <p:cNvPr id="7" name="Content Placeholder 6">
            <a:extLst>
              <a:ext uri="{FF2B5EF4-FFF2-40B4-BE49-F238E27FC236}">
                <a16:creationId xmlns:a16="http://schemas.microsoft.com/office/drawing/2014/main" id="{83A27843-33BD-A245-99EF-240E46D98176}"/>
              </a:ext>
            </a:extLst>
          </p:cNvPr>
          <p:cNvSpPr txBox="1">
            <a:spLocks/>
          </p:cNvSpPr>
          <p:nvPr/>
        </p:nvSpPr>
        <p:spPr>
          <a:xfrm>
            <a:off x="6184233" y="1628217"/>
            <a:ext cx="5245244"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chemeClr val="accent1">
                    <a:lumMod val="75000"/>
                  </a:schemeClr>
                </a:solidFill>
                <a:latin typeface="Consolas" panose="020B0609020204030204" pitchFamily="49" charset="0"/>
                <a:cs typeface="Arial" panose="020B0604020202020204" pitchFamily="34" charset="0"/>
              </a:rPr>
              <a:t>// Nothing :)</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p:txBody>
      </p:sp>
      <p:sp>
        <p:nvSpPr>
          <p:cNvPr id="8" name="TextBox 7">
            <a:extLst>
              <a:ext uri="{FF2B5EF4-FFF2-40B4-BE49-F238E27FC236}">
                <a16:creationId xmlns:a16="http://schemas.microsoft.com/office/drawing/2014/main" id="{75873B2C-63FA-1116-8F7D-3B2CB8C6C1CB}"/>
              </a:ext>
            </a:extLst>
          </p:cNvPr>
          <p:cNvSpPr txBox="1"/>
          <p:nvPr/>
        </p:nvSpPr>
        <p:spPr>
          <a:xfrm>
            <a:off x="6184232" y="1173824"/>
            <a:ext cx="5245243" cy="400110"/>
          </a:xfrm>
          <a:prstGeom prst="rect">
            <a:avLst/>
          </a:prstGeom>
          <a:noFill/>
        </p:spPr>
        <p:txBody>
          <a:bodyPr wrap="square" rtlCol="0">
            <a:spAutoFit/>
          </a:bodyPr>
          <a:lstStyle/>
          <a:p>
            <a:pPr algn="ctr"/>
            <a:r>
              <a:rPr lang="en-US" sz="2000" dirty="0">
                <a:solidFill>
                  <a:srgbClr val="FFFFFF"/>
                </a:solidFill>
                <a:latin typeface="Calibri"/>
              </a:rPr>
              <a:t>Our version</a:t>
            </a:r>
          </a:p>
        </p:txBody>
      </p:sp>
      <p:pic>
        <p:nvPicPr>
          <p:cNvPr id="11" name="Picture 10">
            <a:extLst>
              <a:ext uri="{FF2B5EF4-FFF2-40B4-BE49-F238E27FC236}">
                <a16:creationId xmlns:a16="http://schemas.microsoft.com/office/drawing/2014/main" id="{C90D2128-9E4F-31B7-6A3D-5167E6CACF54}"/>
              </a:ext>
            </a:extLst>
          </p:cNvPr>
          <p:cNvPicPr>
            <a:picLocks noChangeAspect="1"/>
          </p:cNvPicPr>
          <p:nvPr/>
        </p:nvPicPr>
        <p:blipFill>
          <a:blip r:embed="rId3"/>
          <a:stretch>
            <a:fillRect/>
          </a:stretch>
        </p:blipFill>
        <p:spPr>
          <a:xfrm>
            <a:off x="1463477" y="1781238"/>
            <a:ext cx="3885047" cy="4554705"/>
          </a:xfrm>
          <a:prstGeom prst="rect">
            <a:avLst/>
          </a:prstGeom>
        </p:spPr>
      </p:pic>
      <p:sp>
        <p:nvSpPr>
          <p:cNvPr id="9" name="TextBox 8">
            <a:extLst>
              <a:ext uri="{FF2B5EF4-FFF2-40B4-BE49-F238E27FC236}">
                <a16:creationId xmlns:a16="http://schemas.microsoft.com/office/drawing/2014/main" id="{9275ED76-3D21-039B-F400-2344C8D26214}"/>
              </a:ext>
            </a:extLst>
          </p:cNvPr>
          <p:cNvSpPr txBox="1"/>
          <p:nvPr/>
        </p:nvSpPr>
        <p:spPr>
          <a:xfrm>
            <a:off x="1851423" y="6480547"/>
            <a:ext cx="3280284" cy="369332"/>
          </a:xfrm>
          <a:prstGeom prst="rect">
            <a:avLst/>
          </a:prstGeom>
          <a:noFill/>
        </p:spPr>
        <p:txBody>
          <a:bodyPr wrap="square">
            <a:spAutoFit/>
          </a:bodyPr>
          <a:lstStyle/>
          <a:p>
            <a:r>
              <a:rPr lang="en-AU" dirty="0"/>
              <a:t>[NVIDIA Corporation 2022]</a:t>
            </a:r>
            <a:endParaRPr lang="en-US" dirty="0"/>
          </a:p>
        </p:txBody>
      </p:sp>
    </p:spTree>
    <p:extLst>
      <p:ext uri="{BB962C8B-B14F-4D97-AF65-F5344CB8AC3E}">
        <p14:creationId xmlns:p14="http://schemas.microsoft.com/office/powerpoint/2010/main" val="17430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6894-395E-2610-8138-02D6F8CCFFE0}"/>
              </a:ext>
            </a:extLst>
          </p:cNvPr>
          <p:cNvSpPr>
            <a:spLocks noGrp="1"/>
          </p:cNvSpPr>
          <p:nvPr>
            <p:ph type="title"/>
          </p:nvPr>
        </p:nvSpPr>
        <p:spPr/>
        <p:txBody>
          <a:bodyPr>
            <a:normAutofit/>
          </a:bodyPr>
          <a:lstStyle/>
          <a:p>
            <a:r>
              <a:rPr lang="en-US" dirty="0"/>
              <a:t>Why Templates are Insufficient</a:t>
            </a:r>
          </a:p>
        </p:txBody>
      </p:sp>
      <p:sp>
        <p:nvSpPr>
          <p:cNvPr id="4" name="Slide Number Placeholder 3">
            <a:extLst>
              <a:ext uri="{FF2B5EF4-FFF2-40B4-BE49-F238E27FC236}">
                <a16:creationId xmlns:a16="http://schemas.microsoft.com/office/drawing/2014/main" id="{4DBF6C95-048F-3076-AD28-33918031A1DA}"/>
              </a:ext>
            </a:extLst>
          </p:cNvPr>
          <p:cNvSpPr>
            <a:spLocks noGrp="1"/>
          </p:cNvSpPr>
          <p:nvPr>
            <p:ph type="sldNum" sz="quarter" idx="12"/>
          </p:nvPr>
        </p:nvSpPr>
        <p:spPr/>
        <p:txBody>
          <a:bodyPr/>
          <a:lstStyle/>
          <a:p>
            <a:fld id="{AF34EE12-625D-4F50-A9E6-BFA20772C675}" type="slidenum">
              <a:rPr lang="en-US" smtClean="0"/>
              <a:t>64</a:t>
            </a:fld>
            <a:endParaRPr lang="en-US"/>
          </a:p>
        </p:txBody>
      </p:sp>
      <p:sp>
        <p:nvSpPr>
          <p:cNvPr id="5" name="Content Placeholder 6">
            <a:extLst>
              <a:ext uri="{FF2B5EF4-FFF2-40B4-BE49-F238E27FC236}">
                <a16:creationId xmlns:a16="http://schemas.microsoft.com/office/drawing/2014/main" id="{D45578B9-0C54-2B99-5C7D-42AAEB10A2FD}"/>
              </a:ext>
            </a:extLst>
          </p:cNvPr>
          <p:cNvSpPr txBox="1">
            <a:spLocks/>
          </p:cNvSpPr>
          <p:nvPr/>
        </p:nvSpPr>
        <p:spPr>
          <a:xfrm>
            <a:off x="783379" y="1628217"/>
            <a:ext cx="5245245"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ts val="100"/>
              </a:spcBef>
              <a:buNone/>
              <a:defRPr/>
            </a:pPr>
            <a:r>
              <a:rPr lang="en-US" sz="1000" dirty="0">
                <a:solidFill>
                  <a:schemeClr val="accent1">
                    <a:lumMod val="75000"/>
                  </a:schemeClr>
                </a:solidFill>
                <a:latin typeface="Consolas" panose="020B0609020204030204" pitchFamily="49" charset="0"/>
                <a:cs typeface="Arial" panose="020B0604020202020204" pitchFamily="34" charset="0"/>
              </a:rPr>
              <a:t>// etc. etc. etc.</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p:txBody>
      </p:sp>
      <p:sp>
        <p:nvSpPr>
          <p:cNvPr id="6" name="TextBox 5">
            <a:extLst>
              <a:ext uri="{FF2B5EF4-FFF2-40B4-BE49-F238E27FC236}">
                <a16:creationId xmlns:a16="http://schemas.microsoft.com/office/drawing/2014/main" id="{ACB6CB48-7CE1-B66F-DC9F-D2DC9CABD583}"/>
              </a:ext>
            </a:extLst>
          </p:cNvPr>
          <p:cNvSpPr txBox="1"/>
          <p:nvPr/>
        </p:nvSpPr>
        <p:spPr>
          <a:xfrm>
            <a:off x="954505" y="1173824"/>
            <a:ext cx="5074120" cy="400110"/>
          </a:xfrm>
          <a:prstGeom prst="rect">
            <a:avLst/>
          </a:prstGeom>
          <a:noFill/>
        </p:spPr>
        <p:txBody>
          <a:bodyPr wrap="square" rtlCol="0">
            <a:spAutoFit/>
          </a:bodyPr>
          <a:lstStyle/>
          <a:p>
            <a:pPr algn="ctr"/>
            <a:r>
              <a:rPr lang="en-US" sz="2000" dirty="0">
                <a:solidFill>
                  <a:srgbClr val="FFFFFF"/>
                </a:solidFill>
                <a:latin typeface="Calibri"/>
              </a:rPr>
              <a:t>reduction_kernel.cu (CUDA Sample)</a:t>
            </a:r>
          </a:p>
        </p:txBody>
      </p:sp>
      <p:sp>
        <p:nvSpPr>
          <p:cNvPr id="7" name="Content Placeholder 6">
            <a:extLst>
              <a:ext uri="{FF2B5EF4-FFF2-40B4-BE49-F238E27FC236}">
                <a16:creationId xmlns:a16="http://schemas.microsoft.com/office/drawing/2014/main" id="{83A27843-33BD-A245-99EF-240E46D98176}"/>
              </a:ext>
            </a:extLst>
          </p:cNvPr>
          <p:cNvSpPr txBox="1">
            <a:spLocks/>
          </p:cNvSpPr>
          <p:nvPr/>
        </p:nvSpPr>
        <p:spPr>
          <a:xfrm>
            <a:off x="6184233" y="1628217"/>
            <a:ext cx="5245244"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chemeClr val="accent1">
                    <a:lumMod val="75000"/>
                  </a:schemeClr>
                </a:solidFill>
                <a:latin typeface="Consolas" panose="020B0609020204030204" pitchFamily="49" charset="0"/>
                <a:cs typeface="Arial" panose="020B0604020202020204" pitchFamily="34" charset="0"/>
              </a:rPr>
              <a:t>// Nothing :)</a:t>
            </a:r>
          </a:p>
        </p:txBody>
      </p:sp>
      <p:sp>
        <p:nvSpPr>
          <p:cNvPr id="8" name="TextBox 7">
            <a:extLst>
              <a:ext uri="{FF2B5EF4-FFF2-40B4-BE49-F238E27FC236}">
                <a16:creationId xmlns:a16="http://schemas.microsoft.com/office/drawing/2014/main" id="{75873B2C-63FA-1116-8F7D-3B2CB8C6C1CB}"/>
              </a:ext>
            </a:extLst>
          </p:cNvPr>
          <p:cNvSpPr txBox="1"/>
          <p:nvPr/>
        </p:nvSpPr>
        <p:spPr>
          <a:xfrm>
            <a:off x="6184232" y="1173824"/>
            <a:ext cx="5245243" cy="400110"/>
          </a:xfrm>
          <a:prstGeom prst="rect">
            <a:avLst/>
          </a:prstGeom>
          <a:noFill/>
        </p:spPr>
        <p:txBody>
          <a:bodyPr wrap="square" rtlCol="0">
            <a:spAutoFit/>
          </a:bodyPr>
          <a:lstStyle/>
          <a:p>
            <a:pPr algn="ctr"/>
            <a:r>
              <a:rPr lang="en-US" sz="2000" dirty="0">
                <a:solidFill>
                  <a:srgbClr val="FFFFFF"/>
                </a:solidFill>
                <a:latin typeface="Calibri"/>
              </a:rPr>
              <a:t>Our version</a:t>
            </a:r>
          </a:p>
        </p:txBody>
      </p:sp>
      <p:sp>
        <p:nvSpPr>
          <p:cNvPr id="9" name="TextBox 8">
            <a:extLst>
              <a:ext uri="{FF2B5EF4-FFF2-40B4-BE49-F238E27FC236}">
                <a16:creationId xmlns:a16="http://schemas.microsoft.com/office/drawing/2014/main" id="{3FC19BE2-714F-6164-4166-D561BE333638}"/>
              </a:ext>
            </a:extLst>
          </p:cNvPr>
          <p:cNvSpPr txBox="1"/>
          <p:nvPr/>
        </p:nvSpPr>
        <p:spPr>
          <a:xfrm>
            <a:off x="1851423" y="6480547"/>
            <a:ext cx="3280284" cy="369332"/>
          </a:xfrm>
          <a:prstGeom prst="rect">
            <a:avLst/>
          </a:prstGeom>
          <a:noFill/>
        </p:spPr>
        <p:txBody>
          <a:bodyPr wrap="square">
            <a:spAutoFit/>
          </a:bodyPr>
          <a:lstStyle/>
          <a:p>
            <a:r>
              <a:rPr lang="en-AU" dirty="0"/>
              <a:t>[NVIDIA Corporation 2022]</a:t>
            </a:r>
            <a:endParaRPr lang="en-US" dirty="0"/>
          </a:p>
        </p:txBody>
      </p:sp>
    </p:spTree>
    <p:extLst>
      <p:ext uri="{BB962C8B-B14F-4D97-AF65-F5344CB8AC3E}">
        <p14:creationId xmlns:p14="http://schemas.microsoft.com/office/powerpoint/2010/main" val="131478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6894-395E-2610-8138-02D6F8CCFFE0}"/>
              </a:ext>
            </a:extLst>
          </p:cNvPr>
          <p:cNvSpPr>
            <a:spLocks noGrp="1"/>
          </p:cNvSpPr>
          <p:nvPr>
            <p:ph type="title"/>
          </p:nvPr>
        </p:nvSpPr>
        <p:spPr/>
        <p:txBody>
          <a:bodyPr>
            <a:normAutofit/>
          </a:bodyPr>
          <a:lstStyle/>
          <a:p>
            <a:r>
              <a:rPr lang="en-US" dirty="0"/>
              <a:t>Why Templates are Insufficient</a:t>
            </a:r>
          </a:p>
        </p:txBody>
      </p:sp>
      <p:sp>
        <p:nvSpPr>
          <p:cNvPr id="4" name="Slide Number Placeholder 3">
            <a:extLst>
              <a:ext uri="{FF2B5EF4-FFF2-40B4-BE49-F238E27FC236}">
                <a16:creationId xmlns:a16="http://schemas.microsoft.com/office/drawing/2014/main" id="{4DBF6C95-048F-3076-AD28-33918031A1DA}"/>
              </a:ext>
            </a:extLst>
          </p:cNvPr>
          <p:cNvSpPr>
            <a:spLocks noGrp="1"/>
          </p:cNvSpPr>
          <p:nvPr>
            <p:ph type="sldNum" sz="quarter" idx="12"/>
          </p:nvPr>
        </p:nvSpPr>
        <p:spPr/>
        <p:txBody>
          <a:bodyPr/>
          <a:lstStyle/>
          <a:p>
            <a:fld id="{AF34EE12-625D-4F50-A9E6-BFA20772C675}" type="slidenum">
              <a:rPr lang="en-US" smtClean="0"/>
              <a:t>65</a:t>
            </a:fld>
            <a:endParaRPr lang="en-US"/>
          </a:p>
        </p:txBody>
      </p:sp>
      <p:sp>
        <p:nvSpPr>
          <p:cNvPr id="5" name="Content Placeholder 6">
            <a:extLst>
              <a:ext uri="{FF2B5EF4-FFF2-40B4-BE49-F238E27FC236}">
                <a16:creationId xmlns:a16="http://schemas.microsoft.com/office/drawing/2014/main" id="{D45578B9-0C54-2B99-5C7D-42AAEB10A2FD}"/>
              </a:ext>
            </a:extLst>
          </p:cNvPr>
          <p:cNvSpPr txBox="1">
            <a:spLocks/>
          </p:cNvSpPr>
          <p:nvPr/>
        </p:nvSpPr>
        <p:spPr>
          <a:xfrm>
            <a:off x="783379" y="1628217"/>
            <a:ext cx="5245245" cy="4860748"/>
          </a:xfrm>
          <a:prstGeom prst="rect">
            <a:avLst/>
          </a:prstGeom>
          <a:ln w="28575">
            <a:solidFill>
              <a:sysClr val="windowText" lastClr="000000">
                <a:lumMod val="50000"/>
                <a:lumOff val="50000"/>
              </a:sysClr>
            </a:solidFill>
          </a:ln>
        </p:spPr>
        <p:txBody>
          <a:bodyPr vert="horz" wrap="square"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ts val="100"/>
              </a:spcBef>
              <a:buNone/>
              <a:defRPr/>
            </a:pPr>
            <a:r>
              <a:rPr lang="en-US" sz="1000" dirty="0">
                <a:solidFill>
                  <a:schemeClr val="accent1">
                    <a:lumMod val="75000"/>
                  </a:schemeClr>
                </a:solidFill>
                <a:latin typeface="Consolas" panose="020B0609020204030204" pitchFamily="49" charset="0"/>
                <a:cs typeface="Arial" panose="020B0604020202020204" pitchFamily="34" charset="0"/>
              </a:rPr>
              <a:t>// Running one of the reduce kernels</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lang="en-US" sz="1000" dirty="0">
                <a:solidFill>
                  <a:srgbClr val="004B87">
                    <a:lumMod val="60000"/>
                    <a:lumOff val="40000"/>
                  </a:srgbClr>
                </a:solidFill>
                <a:latin typeface="Consolas" panose="020B0609020204030204" pitchFamily="49" charset="0"/>
                <a:cs typeface="Arial" panose="020B0604020202020204" pitchFamily="34" charset="0"/>
              </a:rPr>
              <a:t>void</a:t>
            </a:r>
            <a:r>
              <a:rPr lang="en-US" sz="1000" dirty="0">
                <a:solidFill>
                  <a:schemeClr val="tx1"/>
                </a:solidFill>
                <a:latin typeface="Consolas" panose="020B0609020204030204" pitchFamily="49" charset="0"/>
                <a:cs typeface="Arial" panose="020B0604020202020204" pitchFamily="34" charset="0"/>
              </a:rPr>
              <a:t> reduce(...)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2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chemeClr val="tx1"/>
              </a:solidFill>
              <a:effectLst/>
              <a:uLnTx/>
              <a:uFillTx/>
              <a:latin typeface="Consolas" panose="020B0609020204030204" pitchFamily="49" charset="0"/>
              <a:ea typeface="+mn-ea"/>
              <a:cs typeface="Arial" panose="020B0604020202020204" pitchFamily="34" charset="0"/>
            </a:endParaRPr>
          </a:p>
        </p:txBody>
      </p:sp>
      <p:sp>
        <p:nvSpPr>
          <p:cNvPr id="6" name="TextBox 5">
            <a:extLst>
              <a:ext uri="{FF2B5EF4-FFF2-40B4-BE49-F238E27FC236}">
                <a16:creationId xmlns:a16="http://schemas.microsoft.com/office/drawing/2014/main" id="{ACB6CB48-7CE1-B66F-DC9F-D2DC9CABD583}"/>
              </a:ext>
            </a:extLst>
          </p:cNvPr>
          <p:cNvSpPr txBox="1"/>
          <p:nvPr/>
        </p:nvSpPr>
        <p:spPr>
          <a:xfrm>
            <a:off x="954505" y="1173824"/>
            <a:ext cx="5074120" cy="400110"/>
          </a:xfrm>
          <a:prstGeom prst="rect">
            <a:avLst/>
          </a:prstGeom>
          <a:noFill/>
        </p:spPr>
        <p:txBody>
          <a:bodyPr wrap="square" rtlCol="0">
            <a:spAutoFit/>
          </a:bodyPr>
          <a:lstStyle/>
          <a:p>
            <a:pPr algn="ctr"/>
            <a:r>
              <a:rPr lang="en-US" sz="2000" dirty="0">
                <a:solidFill>
                  <a:srgbClr val="FFFFFF"/>
                </a:solidFill>
                <a:latin typeface="Calibri"/>
              </a:rPr>
              <a:t>reduction_kernel.cu (CUDA Sample)</a:t>
            </a:r>
          </a:p>
        </p:txBody>
      </p:sp>
      <p:sp>
        <p:nvSpPr>
          <p:cNvPr id="7" name="Content Placeholder 6">
            <a:extLst>
              <a:ext uri="{FF2B5EF4-FFF2-40B4-BE49-F238E27FC236}">
                <a16:creationId xmlns:a16="http://schemas.microsoft.com/office/drawing/2014/main" id="{83A27843-33BD-A245-99EF-240E46D98176}"/>
              </a:ext>
            </a:extLst>
          </p:cNvPr>
          <p:cNvSpPr txBox="1">
            <a:spLocks/>
          </p:cNvSpPr>
          <p:nvPr/>
        </p:nvSpPr>
        <p:spPr>
          <a:xfrm>
            <a:off x="6184233" y="1628217"/>
            <a:ext cx="5245244" cy="4860748"/>
          </a:xfrm>
          <a:prstGeom prst="rect">
            <a:avLst/>
          </a:prstGeom>
          <a:ln w="28575">
            <a:solidFill>
              <a:sysClr val="windowText" lastClr="000000">
                <a:lumMod val="50000"/>
                <a:lumOff val="50000"/>
              </a:sysClr>
            </a:solidFill>
          </a:ln>
        </p:spPr>
        <p:txBody>
          <a:bodyPr vert="horz" lIns="137160" tIns="64008" rIns="0" bIns="64008"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chemeClr val="accent1">
                    <a:lumMod val="75000"/>
                  </a:schemeClr>
                </a:solidFill>
                <a:latin typeface="Consolas" panose="020B0609020204030204" pitchFamily="49" charset="0"/>
                <a:cs typeface="Arial" panose="020B0604020202020204" pitchFamily="34" charset="0"/>
              </a:rPr>
              <a:t>// Running one of the reduce shaders</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004B87">
                    <a:lumMod val="60000"/>
                    <a:lumOff val="40000"/>
                  </a:srgbClr>
                </a:solidFill>
                <a:latin typeface="Consolas" panose="020B0609020204030204" pitchFamily="49" charset="0"/>
                <a:cs typeface="Arial" panose="020B0604020202020204" pitchFamily="34" charset="0"/>
              </a:rPr>
              <a:t>template</a:t>
            </a:r>
            <a:r>
              <a:rPr lang="en-US" sz="1000" dirty="0">
                <a:solidFill>
                  <a:srgbClr val="FFFFFF"/>
                </a:solidFill>
                <a:latin typeface="Consolas" panose="020B0609020204030204" pitchFamily="49" charset="0"/>
                <a:cs typeface="Arial" panose="020B0604020202020204" pitchFamily="34" charset="0"/>
              </a:rPr>
              <a:t> &lt;</a:t>
            </a:r>
            <a:r>
              <a:rPr lang="en-US" sz="1000" dirty="0" err="1">
                <a:solidFill>
                  <a:srgbClr val="004B87">
                    <a:lumMod val="60000"/>
                    <a:lumOff val="40000"/>
                  </a:srgbClr>
                </a:solidFill>
                <a:latin typeface="Consolas" panose="020B0609020204030204" pitchFamily="49" charset="0"/>
                <a:cs typeface="Arial" panose="020B0604020202020204" pitchFamily="34" charset="0"/>
              </a:rPr>
              <a:t>typename</a:t>
            </a:r>
            <a:r>
              <a:rPr lang="en-US" sz="1000" dirty="0">
                <a:solidFill>
                  <a:srgbClr val="FFFFFF"/>
                </a:solidFill>
                <a:latin typeface="Consolas" panose="020B0609020204030204" pitchFamily="49" charset="0"/>
                <a:cs typeface="Arial" panose="020B0604020202020204" pitchFamily="34" charset="0"/>
              </a:rPr>
              <a:t> T&gt;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004B87">
                    <a:lumMod val="60000"/>
                    <a:lumOff val="40000"/>
                  </a:srgbClr>
                </a:solidFill>
                <a:latin typeface="Consolas" panose="020B0609020204030204" pitchFamily="49" charset="0"/>
                <a:cs typeface="Arial" panose="020B0604020202020204" pitchFamily="34" charset="0"/>
              </a:rPr>
              <a:t>void</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reduce(...)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ReduceBase</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reduceShader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lang="en-US" sz="1000" dirty="0">
              <a:solidFill>
                <a:srgbClr val="FFFFFF"/>
              </a:solidFill>
              <a:latin typeface="Consolas" panose="020B0609020204030204" pitchFamily="49" charset="0"/>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switch</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whichKernel</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0: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ReduceShader0&lt;T&gt;();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1: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ReduceShader1&lt;T&gt;();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indent="0">
              <a:lnSpc>
                <a:spcPct val="100000"/>
              </a:lnSpc>
              <a:spcBef>
                <a:spcPts val="100"/>
              </a:spcBef>
              <a:buNone/>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2: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ReduceShader2&lt;T&gt;();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3: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ReduceShader3&lt;T&gt;();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indent="0">
              <a:lnSpc>
                <a:spcPct val="100000"/>
              </a:lnSpc>
              <a:spcBef>
                <a:spcPts val="100"/>
              </a:spcBef>
              <a:buNone/>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4: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ReduceShader4&lt;T&gt;();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indent="0">
              <a:lnSpc>
                <a:spcPct val="100000"/>
              </a:lnSpc>
              <a:spcBef>
                <a:spcPts val="100"/>
              </a:spcBef>
              <a:buNone/>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5: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ReduceShader5&lt;T&gt;();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6: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ReduceShader6&lt;T&gt;();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indent="0">
              <a:lnSpc>
                <a:spcPct val="100000"/>
              </a:lnSpc>
              <a:spcBef>
                <a:spcPts val="100"/>
              </a:spcBef>
              <a:buNone/>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7: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ReduceShader7&lt;T&gt;();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indent="0">
              <a:lnSpc>
                <a:spcPct val="100000"/>
              </a:lnSpc>
              <a:spcBef>
                <a:spcPts val="100"/>
              </a:spcBef>
              <a:buNone/>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8: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ReduceShader8&lt;T&gt;();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p>
          <a:p>
            <a:pPr marL="0" indent="0">
              <a:lnSpc>
                <a:spcPct val="100000"/>
              </a:lnSpc>
              <a:spcBef>
                <a:spcPts val="100"/>
              </a:spcBef>
              <a:buNone/>
              <a:defRPr/>
            </a:pPr>
            <a:r>
              <a:rPr lang="en-US" sz="1000" dirty="0">
                <a:solidFill>
                  <a:srgbClr val="FFFFFF"/>
                </a:solidFill>
                <a:latin typeface="Consolas" panose="020B0609020204030204" pitchFamily="49" charset="0"/>
                <a:cs typeface="Arial" panose="020B0604020202020204" pitchFamily="34" charset="0"/>
              </a:rPr>
              <a:t>    </a:t>
            </a:r>
            <a:r>
              <a:rPr lang="en-US" sz="1000" dirty="0">
                <a:solidFill>
                  <a:srgbClr val="004B87">
                    <a:lumMod val="60000"/>
                    <a:lumOff val="40000"/>
                  </a:srgbClr>
                </a:solidFill>
                <a:latin typeface="Consolas" panose="020B0609020204030204" pitchFamily="49" charset="0"/>
                <a:cs typeface="Arial" panose="020B0604020202020204" pitchFamily="34" charset="0"/>
              </a:rPr>
              <a:t>case</a:t>
            </a:r>
            <a:r>
              <a:rPr lang="en-US" sz="1000" dirty="0">
                <a:solidFill>
                  <a:srgbClr val="FFFFFF"/>
                </a:solidFill>
                <a:latin typeface="Consolas" panose="020B0609020204030204" pitchFamily="49" charset="0"/>
                <a:cs typeface="Arial" panose="020B0604020202020204" pitchFamily="34" charset="0"/>
              </a:rPr>
              <a:t> 9: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 = </a:t>
            </a:r>
            <a:r>
              <a:rPr lang="en-US" sz="1000" dirty="0">
                <a:solidFill>
                  <a:srgbClr val="004B87">
                    <a:lumMod val="60000"/>
                    <a:lumOff val="40000"/>
                  </a:srgbClr>
                </a:solidFill>
                <a:latin typeface="Consolas" panose="020B0609020204030204" pitchFamily="49" charset="0"/>
                <a:cs typeface="Arial" panose="020B0604020202020204" pitchFamily="34" charset="0"/>
              </a:rPr>
              <a:t>new</a:t>
            </a:r>
            <a:r>
              <a:rPr lang="en-US" sz="1000" dirty="0">
                <a:solidFill>
                  <a:srgbClr val="FFFFFF"/>
                </a:solidFill>
                <a:latin typeface="Consolas" panose="020B0609020204030204" pitchFamily="49" charset="0"/>
                <a:cs typeface="Arial" panose="020B0604020202020204" pitchFamily="34" charset="0"/>
              </a:rPr>
              <a:t> ReduceShader9&lt;T&gt;(); </a:t>
            </a:r>
            <a:r>
              <a:rPr lang="en-US" sz="1000" dirty="0">
                <a:solidFill>
                  <a:srgbClr val="004B87">
                    <a:lumMod val="60000"/>
                    <a:lumOff val="40000"/>
                  </a:srgbClr>
                </a:solidFill>
                <a:latin typeface="Consolas" panose="020B0609020204030204" pitchFamily="49" charset="0"/>
                <a:cs typeface="Arial" panose="020B0604020202020204" pitchFamily="34" charset="0"/>
              </a:rPr>
              <a:t>break</a:t>
            </a:r>
            <a:r>
              <a:rPr lang="en-US" sz="1000" dirty="0">
                <a:solidFill>
                  <a:srgbClr val="FFFFFF"/>
                </a:solidFill>
                <a:latin typeface="Consolas" panose="020B0609020204030204" pitchFamily="49" charset="0"/>
                <a:cs typeface="Arial" panose="020B0604020202020204" pitchFamily="34" charset="0"/>
              </a:rPr>
              <a:t>;</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lang="en-US" sz="1000" dirty="0">
              <a:solidFill>
                <a:srgbClr val="FFFFFF"/>
              </a:solidFill>
              <a:latin typeface="Consolas" panose="020B0609020204030204" pitchFamily="49" charset="0"/>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reduceShader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-&gt;</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numThreads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threads;</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  </a:t>
            </a:r>
            <a:r>
              <a:rPr lang="en-US" sz="1000" dirty="0" err="1">
                <a:solidFill>
                  <a:srgbClr val="FFFFFF"/>
                </a:solidFill>
                <a:latin typeface="Consolas" panose="020B0609020204030204" pitchFamily="49" charset="0"/>
                <a:cs typeface="Arial" panose="020B0604020202020204" pitchFamily="34" charset="0"/>
              </a:rPr>
              <a:t>reduceShader</a:t>
            </a:r>
            <a:r>
              <a:rPr lang="en-US" sz="1000" dirty="0">
                <a:solidFill>
                  <a:srgbClr val="FFFFFF"/>
                </a:solidFill>
                <a:latin typeface="Consolas" panose="020B0609020204030204" pitchFamily="49" charset="0"/>
                <a:cs typeface="Arial" panose="020B0604020202020204" pitchFamily="34" charset="0"/>
              </a:rPr>
              <a:t>-&gt;nIsPow2 = </a:t>
            </a:r>
            <a:r>
              <a:rPr lang="en-US" sz="1000" dirty="0" err="1">
                <a:solidFill>
                  <a:srgbClr val="FFFFFF"/>
                </a:solidFill>
                <a:latin typeface="Consolas" panose="020B0609020204030204" pitchFamily="49" charset="0"/>
                <a:cs typeface="Arial" panose="020B0604020202020204" pitchFamily="34" charset="0"/>
              </a:rPr>
              <a:t>isPowTwo</a:t>
            </a:r>
            <a:r>
              <a:rPr lang="en-US" sz="1000" dirty="0">
                <a:solidFill>
                  <a:srgbClr val="FFFFFF"/>
                </a:solidFill>
                <a:latin typeface="Consolas" panose="020B0609020204030204" pitchFamily="49" charset="0"/>
                <a:cs typeface="Arial" panose="020B0604020202020204" pitchFamily="34" charset="0"/>
              </a:rPr>
              <a:t>(size);</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  </a:t>
            </a:r>
            <a:r>
              <a:rPr lang="en-US" sz="1000" dirty="0" err="1">
                <a:solidFill>
                  <a:srgbClr val="FFFFFF"/>
                </a:solidFill>
                <a:latin typeface="Consolas" panose="020B0609020204030204" pitchFamily="49" charset="0"/>
                <a:cs typeface="Arial" panose="020B0604020202020204" pitchFamily="34" charset="0"/>
              </a:rPr>
              <a:t>reduceRunner</a:t>
            </a:r>
            <a:r>
              <a:rPr lang="en-US" sz="1000" dirty="0">
                <a:solidFill>
                  <a:srgbClr val="FFFFFF"/>
                </a:solidFill>
                <a:latin typeface="Consolas" panose="020B0609020204030204" pitchFamily="49" charset="0"/>
                <a:cs typeface="Arial" panose="020B0604020202020204" pitchFamily="34" charset="0"/>
              </a:rPr>
              <a:t> runner;</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runner.reducer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reduceShader</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runner.addComputePass</a:t>
            </a:r>
            <a:r>
              <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lang="en-US" sz="1000" dirty="0">
                <a:solidFill>
                  <a:srgbClr val="FFFFFF"/>
                </a:solidFill>
                <a:latin typeface="Consolas" panose="020B0609020204030204" pitchFamily="49" charset="0"/>
                <a:cs typeface="Arial" panose="020B0604020202020204" pitchFamily="34" charset="0"/>
              </a:rPr>
              <a:t>}</a:t>
            </a:r>
            <a:endParaRPr kumimoji="0" lang="en-US" sz="10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p:txBody>
      </p:sp>
      <p:sp>
        <p:nvSpPr>
          <p:cNvPr id="8" name="TextBox 7">
            <a:extLst>
              <a:ext uri="{FF2B5EF4-FFF2-40B4-BE49-F238E27FC236}">
                <a16:creationId xmlns:a16="http://schemas.microsoft.com/office/drawing/2014/main" id="{75873B2C-63FA-1116-8F7D-3B2CB8C6C1CB}"/>
              </a:ext>
            </a:extLst>
          </p:cNvPr>
          <p:cNvSpPr txBox="1"/>
          <p:nvPr/>
        </p:nvSpPr>
        <p:spPr>
          <a:xfrm>
            <a:off x="6184232" y="1173824"/>
            <a:ext cx="5245243" cy="400110"/>
          </a:xfrm>
          <a:prstGeom prst="rect">
            <a:avLst/>
          </a:prstGeom>
          <a:noFill/>
        </p:spPr>
        <p:txBody>
          <a:bodyPr wrap="square" rtlCol="0">
            <a:spAutoFit/>
          </a:bodyPr>
          <a:lstStyle/>
          <a:p>
            <a:pPr algn="ctr"/>
            <a:r>
              <a:rPr lang="en-US" sz="2000" dirty="0">
                <a:solidFill>
                  <a:srgbClr val="FFFFFF"/>
                </a:solidFill>
                <a:latin typeface="Calibri"/>
              </a:rPr>
              <a:t>Our version</a:t>
            </a:r>
          </a:p>
        </p:txBody>
      </p:sp>
      <p:pic>
        <p:nvPicPr>
          <p:cNvPr id="13" name="Picture 12">
            <a:extLst>
              <a:ext uri="{FF2B5EF4-FFF2-40B4-BE49-F238E27FC236}">
                <a16:creationId xmlns:a16="http://schemas.microsoft.com/office/drawing/2014/main" id="{AAC54AB9-2BF3-C148-24E9-1B4D50F97373}"/>
              </a:ext>
            </a:extLst>
          </p:cNvPr>
          <p:cNvPicPr>
            <a:picLocks noChangeAspect="1"/>
          </p:cNvPicPr>
          <p:nvPr/>
        </p:nvPicPr>
        <p:blipFill>
          <a:blip r:embed="rId3"/>
          <a:stretch>
            <a:fillRect/>
          </a:stretch>
        </p:blipFill>
        <p:spPr>
          <a:xfrm>
            <a:off x="954505" y="2599323"/>
            <a:ext cx="4933276" cy="3167814"/>
          </a:xfrm>
          <a:prstGeom prst="rect">
            <a:avLst/>
          </a:prstGeom>
        </p:spPr>
      </p:pic>
      <p:sp>
        <p:nvSpPr>
          <p:cNvPr id="10" name="Speech Bubble: Rectangle with Corners Rounded 9">
            <a:extLst>
              <a:ext uri="{FF2B5EF4-FFF2-40B4-BE49-F238E27FC236}">
                <a16:creationId xmlns:a16="http://schemas.microsoft.com/office/drawing/2014/main" id="{35692F40-B840-C0B0-0C45-7800C3CB36FE}"/>
              </a:ext>
            </a:extLst>
          </p:cNvPr>
          <p:cNvSpPr/>
          <p:nvPr/>
        </p:nvSpPr>
        <p:spPr>
          <a:xfrm>
            <a:off x="3767833" y="1758059"/>
            <a:ext cx="1429810" cy="721828"/>
          </a:xfrm>
          <a:prstGeom prst="wedgeRoundRectCallout">
            <a:avLst>
              <a:gd name="adj1" fmla="val -24729"/>
              <a:gd name="adj2" fmla="val 38120"/>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~400 Lines</a:t>
            </a:r>
          </a:p>
          <a:p>
            <a:pPr algn="ctr"/>
            <a:r>
              <a:rPr lang="en-US" sz="1600" dirty="0"/>
              <a:t>of Code</a:t>
            </a:r>
          </a:p>
        </p:txBody>
      </p:sp>
      <p:sp>
        <p:nvSpPr>
          <p:cNvPr id="11" name="Speech Bubble: Rectangle with Corners Rounded 10">
            <a:extLst>
              <a:ext uri="{FF2B5EF4-FFF2-40B4-BE49-F238E27FC236}">
                <a16:creationId xmlns:a16="http://schemas.microsoft.com/office/drawing/2014/main" id="{FD606EC0-57C3-6ACB-5178-FB34912B7141}"/>
              </a:ext>
            </a:extLst>
          </p:cNvPr>
          <p:cNvSpPr/>
          <p:nvPr/>
        </p:nvSpPr>
        <p:spPr>
          <a:xfrm>
            <a:off x="9695391" y="1758059"/>
            <a:ext cx="1429810" cy="721828"/>
          </a:xfrm>
          <a:prstGeom prst="wedgeRoundRectCallout">
            <a:avLst>
              <a:gd name="adj1" fmla="val -24729"/>
              <a:gd name="adj2" fmla="val 38120"/>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~30 Lines</a:t>
            </a:r>
          </a:p>
          <a:p>
            <a:pPr algn="ctr"/>
            <a:r>
              <a:rPr lang="en-US" sz="1600" dirty="0"/>
              <a:t>of Code</a:t>
            </a:r>
          </a:p>
        </p:txBody>
      </p:sp>
      <p:sp>
        <p:nvSpPr>
          <p:cNvPr id="12" name="TextBox 11">
            <a:extLst>
              <a:ext uri="{FF2B5EF4-FFF2-40B4-BE49-F238E27FC236}">
                <a16:creationId xmlns:a16="http://schemas.microsoft.com/office/drawing/2014/main" id="{8C239D92-6E60-3CE4-BEB6-21C52B757E46}"/>
              </a:ext>
            </a:extLst>
          </p:cNvPr>
          <p:cNvSpPr txBox="1"/>
          <p:nvPr/>
        </p:nvSpPr>
        <p:spPr>
          <a:xfrm>
            <a:off x="1851423" y="6480547"/>
            <a:ext cx="3280284" cy="369332"/>
          </a:xfrm>
          <a:prstGeom prst="rect">
            <a:avLst/>
          </a:prstGeom>
          <a:noFill/>
        </p:spPr>
        <p:txBody>
          <a:bodyPr wrap="square">
            <a:spAutoFit/>
          </a:bodyPr>
          <a:lstStyle/>
          <a:p>
            <a:r>
              <a:rPr lang="en-AU" dirty="0"/>
              <a:t>[NVIDIA Corporation 2022]</a:t>
            </a:r>
            <a:endParaRPr lang="en-US" dirty="0"/>
          </a:p>
        </p:txBody>
      </p:sp>
    </p:spTree>
    <p:extLst>
      <p:ext uri="{BB962C8B-B14F-4D97-AF65-F5344CB8AC3E}">
        <p14:creationId xmlns:p14="http://schemas.microsoft.com/office/powerpoint/2010/main" val="312802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67749-94B0-42D0-EA5D-7B20CB119B4A}"/>
              </a:ext>
            </a:extLst>
          </p:cNvPr>
          <p:cNvSpPr>
            <a:spLocks noGrp="1"/>
          </p:cNvSpPr>
          <p:nvPr>
            <p:ph type="title"/>
          </p:nvPr>
        </p:nvSpPr>
        <p:spPr/>
        <p:txBody>
          <a:bodyPr/>
          <a:lstStyle/>
          <a:p>
            <a:r>
              <a:rPr lang="en-US" dirty="0"/>
              <a:t>Shader Specialization</a:t>
            </a:r>
          </a:p>
        </p:txBody>
      </p:sp>
      <p:sp>
        <p:nvSpPr>
          <p:cNvPr id="3" name="Content Placeholder 2">
            <a:extLst>
              <a:ext uri="{FF2B5EF4-FFF2-40B4-BE49-F238E27FC236}">
                <a16:creationId xmlns:a16="http://schemas.microsoft.com/office/drawing/2014/main" id="{C52332CB-979B-0796-3AC0-77EE2D62C71C}"/>
              </a:ext>
            </a:extLst>
          </p:cNvPr>
          <p:cNvSpPr>
            <a:spLocks noGrp="1"/>
          </p:cNvSpPr>
          <p:nvPr>
            <p:ph idx="1"/>
          </p:nvPr>
        </p:nvSpPr>
        <p:spPr/>
        <p:txBody>
          <a:bodyPr/>
          <a:lstStyle/>
          <a:p>
            <a:r>
              <a:rPr lang="en-US" dirty="0"/>
              <a:t>Three materials</a:t>
            </a:r>
          </a:p>
          <a:p>
            <a:pPr lvl="1"/>
            <a:r>
              <a:rPr lang="en-US" dirty="0"/>
              <a:t>Standard Material</a:t>
            </a:r>
          </a:p>
          <a:p>
            <a:pPr lvl="1"/>
            <a:r>
              <a:rPr lang="en-US" dirty="0"/>
              <a:t>Skin Material</a:t>
            </a:r>
          </a:p>
          <a:p>
            <a:pPr lvl="1"/>
            <a:r>
              <a:rPr lang="en-US" dirty="0"/>
              <a:t>Cloth Material</a:t>
            </a:r>
          </a:p>
          <a:p>
            <a:pPr lvl="1"/>
            <a:endParaRPr lang="en-US" dirty="0"/>
          </a:p>
          <a:p>
            <a:r>
              <a:rPr lang="en-US" dirty="0"/>
              <a:t>Lots of other complex code to run along with material-specific code</a:t>
            </a:r>
          </a:p>
          <a:p>
            <a:pPr lvl="1"/>
            <a:r>
              <a:rPr lang="en-US" dirty="0"/>
              <a:t>Need to slot in the material-specific code</a:t>
            </a:r>
          </a:p>
        </p:txBody>
      </p:sp>
      <p:sp>
        <p:nvSpPr>
          <p:cNvPr id="4" name="Slide Number Placeholder 3">
            <a:extLst>
              <a:ext uri="{FF2B5EF4-FFF2-40B4-BE49-F238E27FC236}">
                <a16:creationId xmlns:a16="http://schemas.microsoft.com/office/drawing/2014/main" id="{79DAB429-6251-E47E-EA60-BA05F5DF1041}"/>
              </a:ext>
            </a:extLst>
          </p:cNvPr>
          <p:cNvSpPr>
            <a:spLocks noGrp="1"/>
          </p:cNvSpPr>
          <p:nvPr>
            <p:ph type="sldNum" sz="quarter" idx="12"/>
          </p:nvPr>
        </p:nvSpPr>
        <p:spPr/>
        <p:txBody>
          <a:bodyPr/>
          <a:lstStyle/>
          <a:p>
            <a:fld id="{AF34EE12-625D-4F50-A9E6-BFA20772C675}" type="slidenum">
              <a:rPr lang="en-US" smtClean="0"/>
              <a:t>7</a:t>
            </a:fld>
            <a:endParaRPr lang="en-US"/>
          </a:p>
        </p:txBody>
      </p:sp>
    </p:spTree>
    <p:extLst>
      <p:ext uri="{BB962C8B-B14F-4D97-AF65-F5344CB8AC3E}">
        <p14:creationId xmlns:p14="http://schemas.microsoft.com/office/powerpoint/2010/main" val="279499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88650-768B-5B69-6203-39D58BB5E57C}"/>
              </a:ext>
            </a:extLst>
          </p:cNvPr>
          <p:cNvSpPr>
            <a:spLocks noGrp="1"/>
          </p:cNvSpPr>
          <p:nvPr>
            <p:ph type="title"/>
          </p:nvPr>
        </p:nvSpPr>
        <p:spPr/>
        <p:txBody>
          <a:bodyPr/>
          <a:lstStyle/>
          <a:p>
            <a:r>
              <a:rPr lang="en-US" dirty="0"/>
              <a:t>Shader Specialization</a:t>
            </a:r>
          </a:p>
        </p:txBody>
      </p:sp>
      <p:sp>
        <p:nvSpPr>
          <p:cNvPr id="3" name="Slide Number Placeholder 2">
            <a:extLst>
              <a:ext uri="{FF2B5EF4-FFF2-40B4-BE49-F238E27FC236}">
                <a16:creationId xmlns:a16="http://schemas.microsoft.com/office/drawing/2014/main" id="{22437A2B-8D99-F9D8-31EB-1D896040ECB8}"/>
              </a:ext>
            </a:extLst>
          </p:cNvPr>
          <p:cNvSpPr>
            <a:spLocks noGrp="1"/>
          </p:cNvSpPr>
          <p:nvPr>
            <p:ph type="sldNum" sz="quarter" idx="12"/>
          </p:nvPr>
        </p:nvSpPr>
        <p:spPr/>
        <p:txBody>
          <a:bodyPr/>
          <a:lstStyle/>
          <a:p>
            <a:fld id="{AF34EE12-625D-4F50-A9E6-BFA20772C675}" type="slidenum">
              <a:rPr lang="en-US" smtClean="0"/>
              <a:t>8</a:t>
            </a:fld>
            <a:endParaRPr lang="en-US" dirty="0"/>
          </a:p>
        </p:txBody>
      </p:sp>
      <p:sp>
        <p:nvSpPr>
          <p:cNvPr id="13" name="TextBox 12">
            <a:extLst>
              <a:ext uri="{FF2B5EF4-FFF2-40B4-BE49-F238E27FC236}">
                <a16:creationId xmlns:a16="http://schemas.microsoft.com/office/drawing/2014/main" id="{9314F48F-CD0C-1BC7-FC79-9325E353AEFF}"/>
              </a:ext>
            </a:extLst>
          </p:cNvPr>
          <p:cNvSpPr txBox="1"/>
          <p:nvPr/>
        </p:nvSpPr>
        <p:spPr>
          <a:xfrm>
            <a:off x="4167542" y="1610372"/>
            <a:ext cx="3391165" cy="400110"/>
          </a:xfrm>
          <a:prstGeom prst="rect">
            <a:avLst/>
          </a:prstGeom>
          <a:noFill/>
        </p:spPr>
        <p:txBody>
          <a:bodyPr wrap="square" rtlCol="0">
            <a:spAutoFit/>
          </a:bodyPr>
          <a:lstStyle/>
          <a:p>
            <a:pPr algn="ctr"/>
            <a:r>
              <a:rPr lang="en-US" sz="2000" dirty="0">
                <a:solidFill>
                  <a:srgbClr val="FFFFFF"/>
                </a:solidFill>
                <a:latin typeface="Calibri"/>
              </a:rPr>
              <a:t>Specialized Material Shader</a:t>
            </a:r>
          </a:p>
        </p:txBody>
      </p:sp>
      <p:sp>
        <p:nvSpPr>
          <p:cNvPr id="15" name="Content Placeholder 6">
            <a:extLst>
              <a:ext uri="{FF2B5EF4-FFF2-40B4-BE49-F238E27FC236}">
                <a16:creationId xmlns:a16="http://schemas.microsoft.com/office/drawing/2014/main" id="{1F907FA6-0CC1-29B9-8FEA-7D09679C8545}"/>
              </a:ext>
            </a:extLst>
          </p:cNvPr>
          <p:cNvSpPr txBox="1">
            <a:spLocks/>
          </p:cNvSpPr>
          <p:nvPr/>
        </p:nvSpPr>
        <p:spPr>
          <a:xfrm>
            <a:off x="3805724" y="2080141"/>
            <a:ext cx="4114800" cy="3657600"/>
          </a:xfrm>
          <a:prstGeom prst="rect">
            <a:avLst/>
          </a:prstGeom>
          <a:ln w="28575">
            <a:solidFill>
              <a:schemeClr val="bg2"/>
            </a:solidFill>
          </a:ln>
        </p:spPr>
        <p:txBody>
          <a:bodyPr vert="horz" lIns="0" tIns="0" rIns="0" bIns="0" rtlCol="0">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surfaceShader</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#if defined</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(STANDARD)</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evalStandardMaterial</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#elif defined</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(SKIN)</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evalSkinMaterial</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#elif defined</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(CLOTH)</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a:t>
            </a:r>
            <a:r>
              <a:rPr kumimoji="0" lang="en-US" sz="16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evalClothMaterial</a:t>
            </a: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#endif</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17" name="Speech Bubble: Rectangle with Corners Rounded 16">
            <a:extLst>
              <a:ext uri="{FF2B5EF4-FFF2-40B4-BE49-F238E27FC236}">
                <a16:creationId xmlns:a16="http://schemas.microsoft.com/office/drawing/2014/main" id="{9AD26EB0-CBCF-C8D9-A6B1-23A994B0BDE3}"/>
              </a:ext>
            </a:extLst>
          </p:cNvPr>
          <p:cNvSpPr/>
          <p:nvPr/>
        </p:nvSpPr>
        <p:spPr>
          <a:xfrm>
            <a:off x="1198883" y="2437701"/>
            <a:ext cx="2169960" cy="922748"/>
          </a:xfrm>
          <a:prstGeom prst="wedgeRoundRectCallout">
            <a:avLst>
              <a:gd name="adj1" fmla="val 74252"/>
              <a:gd name="adj2" fmla="val 19383"/>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Statically specialized variants generated at shader compile time</a:t>
            </a:r>
          </a:p>
        </p:txBody>
      </p:sp>
    </p:spTree>
    <p:extLst>
      <p:ext uri="{BB962C8B-B14F-4D97-AF65-F5344CB8AC3E}">
        <p14:creationId xmlns:p14="http://schemas.microsoft.com/office/powerpoint/2010/main" val="279173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6">
            <a:extLst>
              <a:ext uri="{FF2B5EF4-FFF2-40B4-BE49-F238E27FC236}">
                <a16:creationId xmlns:a16="http://schemas.microsoft.com/office/drawing/2014/main" id="{9F981E57-B9D2-A3EE-36D7-F8AA00A6C22E}"/>
              </a:ext>
            </a:extLst>
          </p:cNvPr>
          <p:cNvSpPr txBox="1">
            <a:spLocks/>
          </p:cNvSpPr>
          <p:nvPr/>
        </p:nvSpPr>
        <p:spPr>
          <a:xfrm>
            <a:off x="1614148" y="1957940"/>
            <a:ext cx="3157108" cy="2873777"/>
          </a:xfrm>
          <a:prstGeom prst="rect">
            <a:avLst/>
          </a:prstGeom>
          <a:ln w="28575">
            <a:solidFill>
              <a:schemeClr val="bg2"/>
            </a:solidFill>
          </a:ln>
        </p:spPr>
        <p:txBody>
          <a:bodyPr vert="horz" lIns="0" tIns="0" rIns="0" bIns="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2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surfaceShader</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#if defined</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(STANDARD)</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a:t>
            </a:r>
            <a:r>
              <a:rPr kumimoji="0" lang="en-US" sz="12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evalStandardMaterial</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#elif defined</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(SKIN)</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a:t>
            </a:r>
            <a:r>
              <a:rPr kumimoji="0" lang="en-US" sz="12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evalSkinMaterial</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#elif defined</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(CLOTH)</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a:t>
            </a:r>
            <a:r>
              <a:rPr kumimoji="0" lang="en-US" sz="12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evalClothMaterial</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6D2077">
                    <a:lumMod val="60000"/>
                    <a:lumOff val="40000"/>
                  </a:srgbClr>
                </a:solidFill>
                <a:effectLst/>
                <a:uLnTx/>
                <a:uFillTx/>
                <a:latin typeface="Consolas" panose="020B0609020204030204" pitchFamily="49" charset="0"/>
                <a:ea typeface="+mn-ea"/>
                <a:cs typeface="Arial" panose="020B0604020202020204" pitchFamily="34" charset="0"/>
              </a:rPr>
              <a:t>#endif</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p:txBody>
      </p:sp>
      <p:sp>
        <p:nvSpPr>
          <p:cNvPr id="19" name="Title 1">
            <a:extLst>
              <a:ext uri="{FF2B5EF4-FFF2-40B4-BE49-F238E27FC236}">
                <a16:creationId xmlns:a16="http://schemas.microsoft.com/office/drawing/2014/main" id="{5A96C27D-5AB7-9DAF-5FDF-8467EB911008}"/>
              </a:ext>
            </a:extLst>
          </p:cNvPr>
          <p:cNvSpPr txBox="1">
            <a:spLocks/>
          </p:cNvSpPr>
          <p:nvPr/>
        </p:nvSpPr>
        <p:spPr>
          <a:xfrm>
            <a:off x="5606044" y="1835895"/>
            <a:ext cx="936645" cy="570647"/>
          </a:xfrm>
          <a:prstGeom prst="rect">
            <a:avLst/>
          </a:prstGeom>
          <a:ln w="19050">
            <a:solidFill>
              <a:schemeClr val="bg2"/>
            </a:solidFill>
          </a:ln>
        </p:spPr>
        <p:txBody>
          <a:bodyPr vert="horz" lIns="68580" tIns="34290" rIns="68580" bIns="34290" rtlCol="0" anchor="ctr" anchorCtr="0">
            <a:normAutofit/>
          </a:bodyPr>
          <a:lstStyle>
            <a:lvl1pPr algn="l" defTabSz="914400" rtl="0" eaLnBrk="1" latinLnBrk="0" hangingPunct="1">
              <a:lnSpc>
                <a:spcPct val="85000"/>
              </a:lnSpc>
              <a:spcBef>
                <a:spcPct val="0"/>
              </a:spcBef>
              <a:buNone/>
              <a:defRPr sz="7200" kern="1200" spc="-50" baseline="0">
                <a:solidFill>
                  <a:schemeClr val="tx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1800" b="0" i="0" u="none" strike="noStrike" kern="1200" cap="none" spc="-50" normalizeH="0" baseline="0" noProof="0" dirty="0">
                <a:ln>
                  <a:noFill/>
                </a:ln>
                <a:solidFill>
                  <a:srgbClr val="FFFFFF"/>
                </a:solidFill>
                <a:effectLst/>
                <a:uLnTx/>
                <a:uFillTx/>
                <a:latin typeface="Calibri"/>
                <a:ea typeface="+mj-ea"/>
                <a:cs typeface="+mj-cs"/>
              </a:rPr>
              <a:t>Shader</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1800" b="0" i="0" u="none" strike="noStrike" kern="1200" cap="none" spc="-50" normalizeH="0" baseline="0" noProof="0" dirty="0">
                <a:ln>
                  <a:noFill/>
                </a:ln>
                <a:solidFill>
                  <a:srgbClr val="FFFFFF"/>
                </a:solidFill>
                <a:effectLst/>
                <a:uLnTx/>
                <a:uFillTx/>
                <a:latin typeface="Calibri"/>
                <a:ea typeface="+mj-ea"/>
                <a:cs typeface="+mj-cs"/>
              </a:rPr>
              <a:t>Compiler</a:t>
            </a:r>
          </a:p>
        </p:txBody>
      </p:sp>
      <p:sp>
        <p:nvSpPr>
          <p:cNvPr id="20" name="Content Placeholder 6">
            <a:extLst>
              <a:ext uri="{FF2B5EF4-FFF2-40B4-BE49-F238E27FC236}">
                <a16:creationId xmlns:a16="http://schemas.microsoft.com/office/drawing/2014/main" id="{27FF565B-6D48-8505-864C-176B47A94B7A}"/>
              </a:ext>
            </a:extLst>
          </p:cNvPr>
          <p:cNvSpPr txBox="1">
            <a:spLocks/>
          </p:cNvSpPr>
          <p:nvPr/>
        </p:nvSpPr>
        <p:spPr>
          <a:xfrm>
            <a:off x="7100308" y="1224599"/>
            <a:ext cx="3157108" cy="1362762"/>
          </a:xfrm>
          <a:prstGeom prst="rect">
            <a:avLst/>
          </a:prstGeom>
          <a:ln w="28575">
            <a:solidFill>
              <a:schemeClr val="bg2"/>
            </a:solidFill>
          </a:ln>
        </p:spPr>
        <p:txBody>
          <a:bodyPr vert="horz" lIns="0" tIns="0" rIns="0" bIns="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3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2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surfaceShader</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a:t>
            </a:r>
            <a:r>
              <a:rPr kumimoji="0" lang="en-US" sz="12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evalStandardMaterial</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21" name="Content Placeholder 6">
            <a:extLst>
              <a:ext uri="{FF2B5EF4-FFF2-40B4-BE49-F238E27FC236}">
                <a16:creationId xmlns:a16="http://schemas.microsoft.com/office/drawing/2014/main" id="{98D59B34-B3FD-0E9C-E06A-0288F3E8D7D0}"/>
              </a:ext>
            </a:extLst>
          </p:cNvPr>
          <p:cNvSpPr txBox="1">
            <a:spLocks/>
          </p:cNvSpPr>
          <p:nvPr/>
        </p:nvSpPr>
        <p:spPr>
          <a:xfrm>
            <a:off x="7100308" y="2713447"/>
            <a:ext cx="3157108" cy="1362762"/>
          </a:xfrm>
          <a:prstGeom prst="rect">
            <a:avLst/>
          </a:prstGeom>
          <a:ln w="28575">
            <a:solidFill>
              <a:schemeClr val="bg2"/>
            </a:solidFill>
          </a:ln>
        </p:spPr>
        <p:txBody>
          <a:bodyPr vert="horz" lIns="0" tIns="0" rIns="0" bIns="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3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2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surfaceShader</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a:t>
            </a:r>
            <a:r>
              <a:rPr kumimoji="0" lang="en-US" sz="12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evalSkinMaterial</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22" name="Content Placeholder 6">
            <a:extLst>
              <a:ext uri="{FF2B5EF4-FFF2-40B4-BE49-F238E27FC236}">
                <a16:creationId xmlns:a16="http://schemas.microsoft.com/office/drawing/2014/main" id="{428BC323-45F4-6B2D-F7E2-271028F67878}"/>
              </a:ext>
            </a:extLst>
          </p:cNvPr>
          <p:cNvSpPr txBox="1">
            <a:spLocks/>
          </p:cNvSpPr>
          <p:nvPr/>
        </p:nvSpPr>
        <p:spPr>
          <a:xfrm>
            <a:off x="7100308" y="4202300"/>
            <a:ext cx="3157108" cy="1362762"/>
          </a:xfrm>
          <a:prstGeom prst="rect">
            <a:avLst/>
          </a:prstGeom>
          <a:ln w="28575">
            <a:solidFill>
              <a:schemeClr val="bg2"/>
            </a:solidFill>
          </a:ln>
        </p:spPr>
        <p:txBody>
          <a:bodyPr vert="horz" lIns="0" tIns="0" rIns="0" bIns="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3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endParaRP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004B87">
                    <a:lumMod val="60000"/>
                    <a:lumOff val="40000"/>
                  </a:srgbClr>
                </a:solidFill>
                <a:effectLst/>
                <a:uLnTx/>
                <a:uFillTx/>
                <a:latin typeface="Consolas" panose="020B0609020204030204" pitchFamily="49" charset="0"/>
                <a:ea typeface="+mn-ea"/>
                <a:cs typeface="Arial" panose="020B0604020202020204" pitchFamily="34" charset="0"/>
              </a:rPr>
              <a:t>float4</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r>
              <a:rPr kumimoji="0" lang="en-US" sz="12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surfaceShader</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  color = </a:t>
            </a:r>
            <a:r>
              <a:rPr kumimoji="0" lang="en-US" sz="1200" b="0" i="0" u="none" strike="noStrike" kern="1200" cap="none" spc="0" normalizeH="0" baseline="0" noProof="0" dirty="0" err="1">
                <a:ln>
                  <a:noFill/>
                </a:ln>
                <a:solidFill>
                  <a:srgbClr val="FFFFFF"/>
                </a:solidFill>
                <a:effectLst/>
                <a:uLnTx/>
                <a:uFillTx/>
                <a:latin typeface="Consolas" panose="020B0609020204030204" pitchFamily="49" charset="0"/>
                <a:ea typeface="+mn-ea"/>
                <a:cs typeface="Arial" panose="020B0604020202020204" pitchFamily="34" charset="0"/>
              </a:rPr>
              <a:t>evalClothMaterial</a:t>
            </a: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a:p>
            <a:pPr marL="13970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200" b="0" i="0" u="none" strike="noStrike" kern="1200" cap="none" spc="0" normalizeH="0" baseline="0" noProof="0" dirty="0">
                <a:ln>
                  <a:noFill/>
                </a:ln>
                <a:solidFill>
                  <a:srgbClr val="FFFFFF"/>
                </a:solidFill>
                <a:effectLst/>
                <a:uLnTx/>
                <a:uFillTx/>
                <a:latin typeface="Consolas" panose="020B0609020204030204" pitchFamily="49" charset="0"/>
                <a:ea typeface="+mn-ea"/>
                <a:cs typeface="Arial" panose="020B0604020202020204" pitchFamily="34" charset="0"/>
              </a:rPr>
              <a:t>}</a:t>
            </a:r>
          </a:p>
        </p:txBody>
      </p:sp>
      <p:sp>
        <p:nvSpPr>
          <p:cNvPr id="23" name="Title 1">
            <a:extLst>
              <a:ext uri="{FF2B5EF4-FFF2-40B4-BE49-F238E27FC236}">
                <a16:creationId xmlns:a16="http://schemas.microsoft.com/office/drawing/2014/main" id="{19253C5C-CB71-AB2E-6B33-8FBC45898E42}"/>
              </a:ext>
            </a:extLst>
          </p:cNvPr>
          <p:cNvSpPr txBox="1">
            <a:spLocks/>
          </p:cNvSpPr>
          <p:nvPr/>
        </p:nvSpPr>
        <p:spPr>
          <a:xfrm>
            <a:off x="5606045" y="3109505"/>
            <a:ext cx="936645" cy="570647"/>
          </a:xfrm>
          <a:prstGeom prst="rect">
            <a:avLst/>
          </a:prstGeom>
          <a:ln w="19050">
            <a:solidFill>
              <a:schemeClr val="bg2"/>
            </a:solidFill>
          </a:ln>
        </p:spPr>
        <p:txBody>
          <a:bodyPr vert="horz" lIns="68580" tIns="34290" rIns="68580" bIns="34290" rtlCol="0" anchor="ctr" anchorCtr="0">
            <a:normAutofit/>
          </a:bodyPr>
          <a:lstStyle>
            <a:lvl1pPr algn="l" defTabSz="914400" rtl="0" eaLnBrk="1" latinLnBrk="0" hangingPunct="1">
              <a:lnSpc>
                <a:spcPct val="85000"/>
              </a:lnSpc>
              <a:spcBef>
                <a:spcPct val="0"/>
              </a:spcBef>
              <a:buNone/>
              <a:defRPr sz="7200" kern="1200" spc="-50" baseline="0">
                <a:solidFill>
                  <a:schemeClr val="tx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1800" b="0" i="0" u="none" strike="noStrike" kern="1200" cap="none" spc="-50" normalizeH="0" baseline="0" noProof="0" dirty="0">
                <a:ln>
                  <a:noFill/>
                </a:ln>
                <a:solidFill>
                  <a:srgbClr val="FFFFFF"/>
                </a:solidFill>
                <a:effectLst/>
                <a:uLnTx/>
                <a:uFillTx/>
                <a:latin typeface="Calibri"/>
                <a:ea typeface="+mj-ea"/>
                <a:cs typeface="+mj-cs"/>
              </a:rPr>
              <a:t>Shader</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1800" b="0" i="0" u="none" strike="noStrike" kern="1200" cap="none" spc="-50" normalizeH="0" baseline="0" noProof="0" dirty="0">
                <a:ln>
                  <a:noFill/>
                </a:ln>
                <a:solidFill>
                  <a:srgbClr val="FFFFFF"/>
                </a:solidFill>
                <a:effectLst/>
                <a:uLnTx/>
                <a:uFillTx/>
                <a:latin typeface="Calibri"/>
                <a:ea typeface="+mj-ea"/>
                <a:cs typeface="+mj-cs"/>
              </a:rPr>
              <a:t>Compiler</a:t>
            </a:r>
          </a:p>
        </p:txBody>
      </p:sp>
      <p:sp>
        <p:nvSpPr>
          <p:cNvPr id="24" name="Title 1">
            <a:extLst>
              <a:ext uri="{FF2B5EF4-FFF2-40B4-BE49-F238E27FC236}">
                <a16:creationId xmlns:a16="http://schemas.microsoft.com/office/drawing/2014/main" id="{CA818C8A-29BE-9376-49C9-8C466C0B4512}"/>
              </a:ext>
            </a:extLst>
          </p:cNvPr>
          <p:cNvSpPr txBox="1">
            <a:spLocks/>
          </p:cNvSpPr>
          <p:nvPr/>
        </p:nvSpPr>
        <p:spPr>
          <a:xfrm>
            <a:off x="5606044" y="4383113"/>
            <a:ext cx="936645" cy="570647"/>
          </a:xfrm>
          <a:prstGeom prst="rect">
            <a:avLst/>
          </a:prstGeom>
          <a:ln w="19050">
            <a:solidFill>
              <a:schemeClr val="bg2"/>
            </a:solidFill>
          </a:ln>
        </p:spPr>
        <p:txBody>
          <a:bodyPr vert="horz" lIns="68580" tIns="34290" rIns="68580" bIns="34290" rtlCol="0" anchor="ctr" anchorCtr="0">
            <a:normAutofit/>
          </a:bodyPr>
          <a:lstStyle>
            <a:lvl1pPr algn="l" defTabSz="914400" rtl="0" eaLnBrk="1" latinLnBrk="0" hangingPunct="1">
              <a:lnSpc>
                <a:spcPct val="85000"/>
              </a:lnSpc>
              <a:spcBef>
                <a:spcPct val="0"/>
              </a:spcBef>
              <a:buNone/>
              <a:defRPr sz="7200" kern="1200" spc="-50" baseline="0">
                <a:solidFill>
                  <a:schemeClr val="tx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1800" b="0" i="0" u="none" strike="noStrike" kern="1200" cap="none" spc="-50" normalizeH="0" baseline="0" noProof="0" dirty="0">
                <a:ln>
                  <a:noFill/>
                </a:ln>
                <a:solidFill>
                  <a:srgbClr val="FFFFFF"/>
                </a:solidFill>
                <a:effectLst/>
                <a:uLnTx/>
                <a:uFillTx/>
                <a:latin typeface="Calibri"/>
                <a:ea typeface="+mj-ea"/>
                <a:cs typeface="+mj-cs"/>
              </a:rPr>
              <a:t>Shader</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1800" b="0" i="0" u="none" strike="noStrike" kern="1200" cap="none" spc="-50" normalizeH="0" baseline="0" noProof="0" dirty="0">
                <a:ln>
                  <a:noFill/>
                </a:ln>
                <a:solidFill>
                  <a:srgbClr val="FFFFFF"/>
                </a:solidFill>
                <a:effectLst/>
                <a:uLnTx/>
                <a:uFillTx/>
                <a:latin typeface="Calibri"/>
                <a:ea typeface="+mj-ea"/>
                <a:cs typeface="+mj-cs"/>
              </a:rPr>
              <a:t>Compiler</a:t>
            </a:r>
          </a:p>
        </p:txBody>
      </p:sp>
      <p:cxnSp>
        <p:nvCxnSpPr>
          <p:cNvPr id="25" name="Straight Arrow Connector 24">
            <a:extLst>
              <a:ext uri="{FF2B5EF4-FFF2-40B4-BE49-F238E27FC236}">
                <a16:creationId xmlns:a16="http://schemas.microsoft.com/office/drawing/2014/main" id="{824BB522-C6E6-04B4-4296-FA7AC96BEB96}"/>
              </a:ext>
            </a:extLst>
          </p:cNvPr>
          <p:cNvCxnSpPr>
            <a:cxnSpLocks/>
            <a:endCxn id="19" idx="1"/>
          </p:cNvCxnSpPr>
          <p:nvPr/>
        </p:nvCxnSpPr>
        <p:spPr>
          <a:xfrm flipV="1">
            <a:off x="4771255" y="2121219"/>
            <a:ext cx="834789" cy="466142"/>
          </a:xfrm>
          <a:prstGeom prst="straightConnector1">
            <a:avLst/>
          </a:prstGeom>
          <a:noFill/>
          <a:ln w="38100" cap="flat" cmpd="sng" algn="ctr">
            <a:solidFill>
              <a:srgbClr val="2DCCD3">
                <a:lumMod val="75000"/>
              </a:srgbClr>
            </a:solidFill>
            <a:prstDash val="solid"/>
            <a:tailEnd type="triangle"/>
          </a:ln>
          <a:effectLst/>
        </p:spPr>
      </p:cxnSp>
      <p:cxnSp>
        <p:nvCxnSpPr>
          <p:cNvPr id="26" name="Straight Arrow Connector 25">
            <a:extLst>
              <a:ext uri="{FF2B5EF4-FFF2-40B4-BE49-F238E27FC236}">
                <a16:creationId xmlns:a16="http://schemas.microsoft.com/office/drawing/2014/main" id="{040CFCA6-8DBE-34E6-DD76-760ADA1BD8FC}"/>
              </a:ext>
            </a:extLst>
          </p:cNvPr>
          <p:cNvCxnSpPr>
            <a:cxnSpLocks/>
          </p:cNvCxnSpPr>
          <p:nvPr/>
        </p:nvCxnSpPr>
        <p:spPr>
          <a:xfrm>
            <a:off x="4771256" y="3394828"/>
            <a:ext cx="834789" cy="1"/>
          </a:xfrm>
          <a:prstGeom prst="straightConnector1">
            <a:avLst/>
          </a:prstGeom>
          <a:noFill/>
          <a:ln w="38100" cap="flat" cmpd="sng" algn="ctr">
            <a:solidFill>
              <a:srgbClr val="2DCCD3">
                <a:lumMod val="75000"/>
              </a:srgbClr>
            </a:solidFill>
            <a:prstDash val="solid"/>
            <a:tailEnd type="triangle"/>
          </a:ln>
          <a:effectLst/>
        </p:spPr>
      </p:cxnSp>
      <p:cxnSp>
        <p:nvCxnSpPr>
          <p:cNvPr id="27" name="Straight Arrow Connector 26">
            <a:extLst>
              <a:ext uri="{FF2B5EF4-FFF2-40B4-BE49-F238E27FC236}">
                <a16:creationId xmlns:a16="http://schemas.microsoft.com/office/drawing/2014/main" id="{C2317F20-6161-BDC2-41EB-EDBDC98FBBE9}"/>
              </a:ext>
            </a:extLst>
          </p:cNvPr>
          <p:cNvCxnSpPr>
            <a:cxnSpLocks/>
            <a:endCxn id="24" idx="1"/>
          </p:cNvCxnSpPr>
          <p:nvPr/>
        </p:nvCxnSpPr>
        <p:spPr>
          <a:xfrm>
            <a:off x="4771255" y="4202300"/>
            <a:ext cx="834789" cy="466137"/>
          </a:xfrm>
          <a:prstGeom prst="straightConnector1">
            <a:avLst/>
          </a:prstGeom>
          <a:noFill/>
          <a:ln w="38100" cap="flat" cmpd="sng" algn="ctr">
            <a:solidFill>
              <a:srgbClr val="2DCCD3">
                <a:lumMod val="75000"/>
              </a:srgbClr>
            </a:solidFill>
            <a:prstDash val="solid"/>
            <a:tailEnd type="triangle"/>
          </a:ln>
          <a:effectLst/>
        </p:spPr>
      </p:cxnSp>
      <p:sp>
        <p:nvSpPr>
          <p:cNvPr id="28" name="TextBox 27">
            <a:extLst>
              <a:ext uri="{FF2B5EF4-FFF2-40B4-BE49-F238E27FC236}">
                <a16:creationId xmlns:a16="http://schemas.microsoft.com/office/drawing/2014/main" id="{DA1B69F8-C7D1-ECD6-F5F1-97657315A87F}"/>
              </a:ext>
            </a:extLst>
          </p:cNvPr>
          <p:cNvSpPr txBox="1"/>
          <p:nvPr/>
        </p:nvSpPr>
        <p:spPr>
          <a:xfrm rot="19805219">
            <a:off x="4536664" y="2058887"/>
            <a:ext cx="1182533" cy="276999"/>
          </a:xfrm>
          <a:prstGeom prst="rect">
            <a:avLst/>
          </a:prstGeom>
          <a:noFill/>
        </p:spPr>
        <p:txBody>
          <a:bodyPr wrap="square" rtlCol="0">
            <a:spAutoFit/>
          </a:bodyPr>
          <a:lstStyle/>
          <a:p>
            <a:pPr algn="ctr"/>
            <a:r>
              <a:rPr lang="en-US" sz="1200" dirty="0">
                <a:solidFill>
                  <a:srgbClr val="FFFFFF"/>
                </a:solidFill>
                <a:latin typeface="Calibri"/>
              </a:rPr>
              <a:t>STANDARD</a:t>
            </a:r>
          </a:p>
        </p:txBody>
      </p:sp>
      <p:sp>
        <p:nvSpPr>
          <p:cNvPr id="29" name="TextBox 28">
            <a:extLst>
              <a:ext uri="{FF2B5EF4-FFF2-40B4-BE49-F238E27FC236}">
                <a16:creationId xmlns:a16="http://schemas.microsoft.com/office/drawing/2014/main" id="{9A27D226-CE51-4EB7-07E1-3C23A36C4876}"/>
              </a:ext>
            </a:extLst>
          </p:cNvPr>
          <p:cNvSpPr txBox="1"/>
          <p:nvPr/>
        </p:nvSpPr>
        <p:spPr>
          <a:xfrm>
            <a:off x="4562305" y="3093048"/>
            <a:ext cx="1182533" cy="276999"/>
          </a:xfrm>
          <a:prstGeom prst="rect">
            <a:avLst/>
          </a:prstGeom>
          <a:noFill/>
        </p:spPr>
        <p:txBody>
          <a:bodyPr wrap="square" rtlCol="0">
            <a:spAutoFit/>
          </a:bodyPr>
          <a:lstStyle/>
          <a:p>
            <a:pPr algn="ctr"/>
            <a:r>
              <a:rPr lang="en-US" sz="1200" dirty="0">
                <a:solidFill>
                  <a:srgbClr val="FFFFFF"/>
                </a:solidFill>
                <a:latin typeface="Calibri"/>
              </a:rPr>
              <a:t>SKIN</a:t>
            </a:r>
          </a:p>
        </p:txBody>
      </p:sp>
      <p:sp>
        <p:nvSpPr>
          <p:cNvPr id="30" name="TextBox 29">
            <a:extLst>
              <a:ext uri="{FF2B5EF4-FFF2-40B4-BE49-F238E27FC236}">
                <a16:creationId xmlns:a16="http://schemas.microsoft.com/office/drawing/2014/main" id="{0A351AF4-6F1F-1C1E-6BB8-B4F01581CBAE}"/>
              </a:ext>
            </a:extLst>
          </p:cNvPr>
          <p:cNvSpPr txBox="1"/>
          <p:nvPr/>
        </p:nvSpPr>
        <p:spPr>
          <a:xfrm rot="1811129">
            <a:off x="4584563" y="4117525"/>
            <a:ext cx="1182533" cy="276999"/>
          </a:xfrm>
          <a:prstGeom prst="rect">
            <a:avLst/>
          </a:prstGeom>
          <a:noFill/>
        </p:spPr>
        <p:txBody>
          <a:bodyPr wrap="square" rtlCol="0">
            <a:spAutoFit/>
          </a:bodyPr>
          <a:lstStyle/>
          <a:p>
            <a:pPr algn="ctr"/>
            <a:r>
              <a:rPr lang="en-US" sz="1200" dirty="0">
                <a:solidFill>
                  <a:srgbClr val="FFFFFF"/>
                </a:solidFill>
                <a:latin typeface="Calibri"/>
              </a:rPr>
              <a:t>CLOTH</a:t>
            </a:r>
          </a:p>
        </p:txBody>
      </p:sp>
      <p:cxnSp>
        <p:nvCxnSpPr>
          <p:cNvPr id="31" name="Straight Arrow Connector 30">
            <a:extLst>
              <a:ext uri="{FF2B5EF4-FFF2-40B4-BE49-F238E27FC236}">
                <a16:creationId xmlns:a16="http://schemas.microsoft.com/office/drawing/2014/main" id="{73C38952-93FD-27EF-7CC3-4721BA9C2584}"/>
              </a:ext>
            </a:extLst>
          </p:cNvPr>
          <p:cNvCxnSpPr>
            <a:cxnSpLocks/>
            <a:stCxn id="23" idx="3"/>
            <a:endCxn id="21" idx="1"/>
          </p:cNvCxnSpPr>
          <p:nvPr/>
        </p:nvCxnSpPr>
        <p:spPr>
          <a:xfrm flipV="1">
            <a:off x="6542690" y="3394828"/>
            <a:ext cx="557618" cy="1"/>
          </a:xfrm>
          <a:prstGeom prst="straightConnector1">
            <a:avLst/>
          </a:prstGeom>
          <a:noFill/>
          <a:ln w="38100" cap="flat" cmpd="sng" algn="ctr">
            <a:solidFill>
              <a:srgbClr val="2DCCD3">
                <a:lumMod val="75000"/>
              </a:srgbClr>
            </a:solidFill>
            <a:prstDash val="solid"/>
            <a:tailEnd type="triangle"/>
          </a:ln>
          <a:effectLst/>
        </p:spPr>
      </p:cxnSp>
      <p:cxnSp>
        <p:nvCxnSpPr>
          <p:cNvPr id="32" name="Straight Arrow Connector 31">
            <a:extLst>
              <a:ext uri="{FF2B5EF4-FFF2-40B4-BE49-F238E27FC236}">
                <a16:creationId xmlns:a16="http://schemas.microsoft.com/office/drawing/2014/main" id="{79E587E0-2679-D126-CEDD-A7EA1C1EDF2C}"/>
              </a:ext>
            </a:extLst>
          </p:cNvPr>
          <p:cNvCxnSpPr>
            <a:cxnSpLocks/>
            <a:stCxn id="19" idx="3"/>
            <a:endCxn id="20" idx="1"/>
          </p:cNvCxnSpPr>
          <p:nvPr/>
        </p:nvCxnSpPr>
        <p:spPr>
          <a:xfrm flipV="1">
            <a:off x="6542689" y="1905980"/>
            <a:ext cx="557619" cy="215239"/>
          </a:xfrm>
          <a:prstGeom prst="straightConnector1">
            <a:avLst/>
          </a:prstGeom>
          <a:noFill/>
          <a:ln w="38100" cap="flat" cmpd="sng" algn="ctr">
            <a:solidFill>
              <a:srgbClr val="2DCCD3">
                <a:lumMod val="75000"/>
              </a:srgbClr>
            </a:solidFill>
            <a:prstDash val="solid"/>
            <a:tailEnd type="triangle"/>
          </a:ln>
          <a:effectLst/>
        </p:spPr>
      </p:cxnSp>
      <p:cxnSp>
        <p:nvCxnSpPr>
          <p:cNvPr id="33" name="Straight Arrow Connector 32">
            <a:extLst>
              <a:ext uri="{FF2B5EF4-FFF2-40B4-BE49-F238E27FC236}">
                <a16:creationId xmlns:a16="http://schemas.microsoft.com/office/drawing/2014/main" id="{47B23AF9-10B6-9B8E-B6D6-E66601C798C9}"/>
              </a:ext>
            </a:extLst>
          </p:cNvPr>
          <p:cNvCxnSpPr>
            <a:cxnSpLocks/>
            <a:stCxn id="24" idx="3"/>
            <a:endCxn id="22" idx="1"/>
          </p:cNvCxnSpPr>
          <p:nvPr/>
        </p:nvCxnSpPr>
        <p:spPr>
          <a:xfrm>
            <a:off x="6542689" y="4668437"/>
            <a:ext cx="557619" cy="215244"/>
          </a:xfrm>
          <a:prstGeom prst="straightConnector1">
            <a:avLst/>
          </a:prstGeom>
          <a:noFill/>
          <a:ln w="38100" cap="flat" cmpd="sng" algn="ctr">
            <a:solidFill>
              <a:srgbClr val="2DCCD3">
                <a:lumMod val="75000"/>
              </a:srgbClr>
            </a:solidFill>
            <a:prstDash val="solid"/>
            <a:tailEnd type="triangle"/>
          </a:ln>
          <a:effectLst/>
        </p:spPr>
      </p:cxnSp>
      <p:sp>
        <p:nvSpPr>
          <p:cNvPr id="36" name="Slide Number Placeholder 2">
            <a:extLst>
              <a:ext uri="{FF2B5EF4-FFF2-40B4-BE49-F238E27FC236}">
                <a16:creationId xmlns:a16="http://schemas.microsoft.com/office/drawing/2014/main" id="{50E25059-BC8B-CDC2-4CFF-A1F25830CEA2}"/>
              </a:ext>
            </a:extLst>
          </p:cNvPr>
          <p:cNvSpPr>
            <a:spLocks noGrp="1"/>
          </p:cNvSpPr>
          <p:nvPr>
            <p:ph type="sldNum" sz="quarter" idx="12"/>
          </p:nvPr>
        </p:nvSpPr>
        <p:spPr>
          <a:xfrm>
            <a:off x="0" y="6488965"/>
            <a:ext cx="783380" cy="365125"/>
          </a:xfrm>
        </p:spPr>
        <p:txBody>
          <a:bodyPr/>
          <a:lstStyle/>
          <a:p>
            <a:fld id="{AF34EE12-625D-4F50-A9E6-BFA20772C675}" type="slidenum">
              <a:rPr lang="en-US" smtClean="0"/>
              <a:t>9</a:t>
            </a:fld>
            <a:endParaRPr lang="en-US" dirty="0"/>
          </a:p>
        </p:txBody>
      </p:sp>
    </p:spTree>
    <p:extLst>
      <p:ext uri="{BB962C8B-B14F-4D97-AF65-F5344CB8AC3E}">
        <p14:creationId xmlns:p14="http://schemas.microsoft.com/office/powerpoint/2010/main" val="406019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par>
                          <p:cTn id="52" fill="hold">
                            <p:stCondLst>
                              <p:cond delay="2500"/>
                            </p:stCondLst>
                            <p:childTnLst>
                              <p:par>
                                <p:cTn id="53" presetID="10" presetClass="entr" presetSubtype="0"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8" grpId="0"/>
      <p:bldP spid="29" grpId="0"/>
      <p:bldP spid="30" grpId="0"/>
    </p:bldLst>
  </p:timing>
</p:sld>
</file>

<file path=ppt/theme/theme1.xml><?xml version="1.0" encoding="utf-8"?>
<a:theme xmlns:a="http://schemas.openxmlformats.org/drawingml/2006/main" name="Dark Theme">
  <a:themeElements>
    <a:clrScheme name="HPG 2020 Dark">
      <a:dk1>
        <a:srgbClr val="FFFFFF"/>
      </a:dk1>
      <a:lt1>
        <a:srgbClr val="000000"/>
      </a:lt1>
      <a:dk2>
        <a:srgbClr val="D0D4D7"/>
      </a:dk2>
      <a:lt2>
        <a:srgbClr val="818286"/>
      </a:lt2>
      <a:accent1>
        <a:srgbClr val="FFB938"/>
      </a:accent1>
      <a:accent2>
        <a:srgbClr val="FA8C2B"/>
      </a:accent2>
      <a:accent3>
        <a:srgbClr val="B94946"/>
      </a:accent3>
      <a:accent4>
        <a:srgbClr val="53BA45"/>
      </a:accent4>
      <a:accent5>
        <a:srgbClr val="524DB1"/>
      </a:accent5>
      <a:accent6>
        <a:srgbClr val="00B0F0"/>
      </a:accent6>
      <a:hlink>
        <a:srgbClr val="FA8C2B"/>
      </a:hlink>
      <a:folHlink>
        <a:srgbClr val="FA8C2B"/>
      </a:folHlink>
    </a:clrScheme>
    <a:fontScheme name="HPG 2020">
      <a:majorFont>
        <a:latin typeface="Oswald"/>
        <a:ea typeface=""/>
        <a:cs typeface=""/>
      </a:majorFont>
      <a:minorFont>
        <a:latin typeface="Ebri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40D5396-2A74-42E9-81DF-A06D53C0F75B}" vid="{221B0A36-93D4-405B-B7A3-064643AB23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2562</TotalTime>
  <Words>9590</Words>
  <Application>Microsoft Office PowerPoint</Application>
  <PresentationFormat>Widescreen</PresentationFormat>
  <Paragraphs>1447</Paragraphs>
  <Slides>65</Slides>
  <Notes>59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Oswald</vt:lpstr>
      <vt:lpstr>Arial</vt:lpstr>
      <vt:lpstr>Consolas</vt:lpstr>
      <vt:lpstr>Franklin Gothic Demi</vt:lpstr>
      <vt:lpstr>Calibri</vt:lpstr>
      <vt:lpstr>Ebrima</vt:lpstr>
      <vt:lpstr>Dark Theme</vt:lpstr>
      <vt:lpstr>Supporting Unified Shader Specialization by Co-opting C++ Features</vt:lpstr>
      <vt:lpstr>Strict divide between host (CPU) and GPU code</vt:lpstr>
      <vt:lpstr>Unified Programming Environments</vt:lpstr>
      <vt:lpstr>Can’t graphics just use CUDA or SYLC?</vt:lpstr>
      <vt:lpstr>Thank you!</vt:lpstr>
      <vt:lpstr>Can’t graphics just use CUDA or SYLC?</vt:lpstr>
      <vt:lpstr>Shader Specialization</vt:lpstr>
      <vt:lpstr>Shader Specialization</vt:lpstr>
      <vt:lpstr>PowerPoint Presentation</vt:lpstr>
      <vt:lpstr>Shader Specialization: Host vs. GPU</vt:lpstr>
      <vt:lpstr>Shader Specialization: Host vs. GPU</vt:lpstr>
      <vt:lpstr>Key Challenge of Unified Shader Specialization</vt:lpstr>
      <vt:lpstr>Related Work</vt:lpstr>
      <vt:lpstr>Goals and Constraints</vt:lpstr>
      <vt:lpstr>Key Insight</vt:lpstr>
      <vt:lpstr>Shader Programming in Unreal Engine 4</vt:lpstr>
      <vt:lpstr>Unreal Engine 4 (UE4)</vt:lpstr>
      <vt:lpstr>Example Shader in Unreal Engine 4</vt:lpstr>
      <vt:lpstr>Repeated declarations for uniform/varying parameters</vt:lpstr>
      <vt:lpstr>Host and GPU do not share types</vt:lpstr>
      <vt:lpstr>Specialization parameters are implicit in GPU code</vt:lpstr>
      <vt:lpstr>Specialization: Compile time for GPU; Runtime for host</vt:lpstr>
      <vt:lpstr>The Host-GPU Interface</vt:lpstr>
      <vt:lpstr>Unified Shaders in C++</vt:lpstr>
      <vt:lpstr>Unified Shader Design</vt:lpstr>
      <vt:lpstr>Use C++ attributes for elements of the host-GPU interface</vt:lpstr>
      <vt:lpstr>Use C++ attributes for elements of the host-GPU interface</vt:lpstr>
      <vt:lpstr>PowerPoint Presentation</vt:lpstr>
      <vt:lpstr>Types shared between host and GPU</vt:lpstr>
      <vt:lpstr>PowerPoint Presentation</vt:lpstr>
      <vt:lpstr>Design Decisions</vt:lpstr>
      <vt:lpstr>Design Decisions (cont.)</vt:lpstr>
      <vt:lpstr>C++ is insufficient for composition + specialization</vt:lpstr>
      <vt:lpstr>Solution: Co-opt virtual functions for specialization</vt:lpstr>
      <vt:lpstr>Write code using virtual functions</vt:lpstr>
      <vt:lpstr>PowerPoint Presentation</vt:lpstr>
      <vt:lpstr>PowerPoint Presentation</vt:lpstr>
      <vt:lpstr>Implementation</vt:lpstr>
      <vt:lpstr>PowerPoint Presentation</vt:lpstr>
      <vt:lpstr>Evaluation – GPU Performance</vt:lpstr>
      <vt:lpstr>Evaluation – Lines of Code</vt:lpstr>
      <vt:lpstr>Limitations</vt:lpstr>
      <vt:lpstr>Wrapping up</vt:lpstr>
      <vt:lpstr>Summary</vt:lpstr>
      <vt:lpstr>Future Work</vt:lpstr>
      <vt:lpstr>Future Work (cont.)</vt:lpstr>
      <vt:lpstr>Acknowledgments</vt:lpstr>
      <vt:lpstr>Thank you!</vt:lpstr>
      <vt:lpstr>References</vt:lpstr>
      <vt:lpstr>Extra Slides</vt:lpstr>
      <vt:lpstr>References for Extra Slides</vt:lpstr>
      <vt:lpstr>Overcoming the Limitations</vt:lpstr>
      <vt:lpstr>Why Templates are Insufficient</vt:lpstr>
      <vt:lpstr>Why Templates are Insufficient</vt:lpstr>
      <vt:lpstr>Why Templates are Insufficient</vt:lpstr>
      <vt:lpstr>Why Templates are Insufficient</vt:lpstr>
      <vt:lpstr>Why Templates are Insufficient</vt:lpstr>
      <vt:lpstr>Why Templates are Insufficient</vt:lpstr>
      <vt:lpstr>Why Templates are Insufficient</vt:lpstr>
      <vt:lpstr>Why Templates are Insufficient</vt:lpstr>
      <vt:lpstr>Why Templates are Insufficient</vt:lpstr>
      <vt:lpstr>Why Templates are Insufficient</vt:lpstr>
      <vt:lpstr>Why Templates are Insufficient</vt:lpstr>
      <vt:lpstr>Why Templates are Insufficient</vt:lpstr>
      <vt:lpstr>Why Templates are Insufficient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Paper Title</dc:title>
  <dc:creator>Josef Spjut</dc:creator>
  <cp:lastModifiedBy>Kerry Seitz</cp:lastModifiedBy>
  <cp:revision>4</cp:revision>
  <dcterms:created xsi:type="dcterms:W3CDTF">2022-06-27T15:00:18Z</dcterms:created>
  <dcterms:modified xsi:type="dcterms:W3CDTF">2022-07-15T22:00:06Z</dcterms:modified>
</cp:coreProperties>
</file>